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6" r:id="rId2"/>
    <p:sldId id="257" r:id="rId3"/>
    <p:sldId id="258" r:id="rId4"/>
    <p:sldId id="259" r:id="rId5"/>
    <p:sldId id="260" r:id="rId6"/>
    <p:sldId id="268" r:id="rId7"/>
    <p:sldId id="261" r:id="rId8"/>
    <p:sldId id="262" r:id="rId9"/>
    <p:sldId id="263" r:id="rId10"/>
    <p:sldId id="264" r:id="rId11"/>
    <p:sldId id="265" r:id="rId12"/>
    <p:sldId id="266" r:id="rId13"/>
    <p:sldId id="26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6B8DF1-9E4F-47F6-A258-37013E7E5233}" v="76" dt="2022-04-04T23:55:14.1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r K H" userId="f4713cd98e7dd7d5" providerId="LiveId" clId="{C06B8DF1-9E4F-47F6-A258-37013E7E5233}"/>
    <pc:docChg chg="undo custSel addSld delSld modSld sldOrd addMainMaster delMainMaster">
      <pc:chgData name="Amar K H" userId="f4713cd98e7dd7d5" providerId="LiveId" clId="{C06B8DF1-9E4F-47F6-A258-37013E7E5233}" dt="2022-04-05T00:54:18.344" v="1376" actId="20577"/>
      <pc:docMkLst>
        <pc:docMk/>
      </pc:docMkLst>
      <pc:sldChg chg="addSp delSp modSp new mod modMedia setBg modClrScheme addAnim delAnim setClrOvrMap chgLayout">
        <pc:chgData name="Amar K H" userId="f4713cd98e7dd7d5" providerId="LiveId" clId="{C06B8DF1-9E4F-47F6-A258-37013E7E5233}" dt="2022-04-04T12:36:21.529" v="49" actId="1076"/>
        <pc:sldMkLst>
          <pc:docMk/>
          <pc:sldMk cId="1903062154" sldId="256"/>
        </pc:sldMkLst>
        <pc:spChg chg="mod">
          <ac:chgData name="Amar K H" userId="f4713cd98e7dd7d5" providerId="LiveId" clId="{C06B8DF1-9E4F-47F6-A258-37013E7E5233}" dt="2022-04-04T12:36:21.529" v="49" actId="1076"/>
          <ac:spMkLst>
            <pc:docMk/>
            <pc:sldMk cId="1903062154" sldId="256"/>
            <ac:spMk id="2" creationId="{D9C8D07E-DCDC-4C24-9E6B-2A9964E4A914}"/>
          </ac:spMkLst>
        </pc:spChg>
        <pc:spChg chg="mod">
          <ac:chgData name="Amar K H" userId="f4713cd98e7dd7d5" providerId="LiveId" clId="{C06B8DF1-9E4F-47F6-A258-37013E7E5233}" dt="2022-04-04T12:35:58.282" v="48" actId="20577"/>
          <ac:spMkLst>
            <pc:docMk/>
            <pc:sldMk cId="1903062154" sldId="256"/>
            <ac:spMk id="3" creationId="{84A2128D-741F-47EE-829B-D3DE9DA2BA82}"/>
          </ac:spMkLst>
        </pc:spChg>
        <pc:spChg chg="add del">
          <ac:chgData name="Amar K H" userId="f4713cd98e7dd7d5" providerId="LiveId" clId="{C06B8DF1-9E4F-47F6-A258-37013E7E5233}" dt="2022-04-04T12:28:48.672" v="29" actId="26606"/>
          <ac:spMkLst>
            <pc:docMk/>
            <pc:sldMk cId="1903062154" sldId="256"/>
            <ac:spMk id="5" creationId="{1F4CD6D0-88B6-45F4-AC60-54587D3C92A0}"/>
          </ac:spMkLst>
        </pc:spChg>
        <pc:spChg chg="add del">
          <ac:chgData name="Amar K H" userId="f4713cd98e7dd7d5" providerId="LiveId" clId="{C06B8DF1-9E4F-47F6-A258-37013E7E5233}" dt="2022-04-04T12:28:48.672" v="29" actId="26606"/>
          <ac:spMkLst>
            <pc:docMk/>
            <pc:sldMk cId="1903062154" sldId="256"/>
            <ac:spMk id="7" creationId="{DCFCE6BC-4706-49A2-816A-A44669F98A30}"/>
          </ac:spMkLst>
        </pc:spChg>
        <pc:spChg chg="add del">
          <ac:chgData name="Amar K H" userId="f4713cd98e7dd7d5" providerId="LiveId" clId="{C06B8DF1-9E4F-47F6-A258-37013E7E5233}" dt="2022-04-04T12:28:48.672" v="29" actId="26606"/>
          <ac:spMkLst>
            <pc:docMk/>
            <pc:sldMk cId="1903062154" sldId="256"/>
            <ac:spMk id="8" creationId="{F2519508-A780-4D3C-AFC8-363D53F24574}"/>
          </ac:spMkLst>
        </pc:spChg>
        <pc:spChg chg="add del">
          <ac:chgData name="Amar K H" userId="f4713cd98e7dd7d5" providerId="LiveId" clId="{C06B8DF1-9E4F-47F6-A258-37013E7E5233}" dt="2022-04-04T12:27:27.902" v="16" actId="26606"/>
          <ac:spMkLst>
            <pc:docMk/>
            <pc:sldMk cId="1903062154" sldId="256"/>
            <ac:spMk id="9" creationId="{99D89EBB-72B3-43C9-BAA0-C3D3A97AD3AC}"/>
          </ac:spMkLst>
        </pc:spChg>
        <pc:spChg chg="add del">
          <ac:chgData name="Amar K H" userId="f4713cd98e7dd7d5" providerId="LiveId" clId="{C06B8DF1-9E4F-47F6-A258-37013E7E5233}" dt="2022-04-04T12:29:28.633" v="33" actId="26606"/>
          <ac:spMkLst>
            <pc:docMk/>
            <pc:sldMk cId="1903062154" sldId="256"/>
            <ac:spMk id="10" creationId="{0671A8AE-40A1-4631-A6B8-581AFF065482}"/>
          </ac:spMkLst>
        </pc:spChg>
        <pc:spChg chg="add del">
          <ac:chgData name="Amar K H" userId="f4713cd98e7dd7d5" providerId="LiveId" clId="{C06B8DF1-9E4F-47F6-A258-37013E7E5233}" dt="2022-04-04T12:27:27.902" v="16" actId="26606"/>
          <ac:spMkLst>
            <pc:docMk/>
            <pc:sldMk cId="1903062154" sldId="256"/>
            <ac:spMk id="11" creationId="{5A6BA549-E7EA-4091-94B3-7B2B3044E387}"/>
          </ac:spMkLst>
        </pc:spChg>
        <pc:spChg chg="add del">
          <ac:chgData name="Amar K H" userId="f4713cd98e7dd7d5" providerId="LiveId" clId="{C06B8DF1-9E4F-47F6-A258-37013E7E5233}" dt="2022-04-04T12:29:28.633" v="33" actId="26606"/>
          <ac:spMkLst>
            <pc:docMk/>
            <pc:sldMk cId="1903062154" sldId="256"/>
            <ac:spMk id="14" creationId="{A44CD100-6267-4E62-AA64-2182A3A6A1C0}"/>
          </ac:spMkLst>
        </pc:spChg>
        <pc:spChg chg="add del">
          <ac:chgData name="Amar K H" userId="f4713cd98e7dd7d5" providerId="LiveId" clId="{C06B8DF1-9E4F-47F6-A258-37013E7E5233}" dt="2022-04-04T12:28:48.672" v="29" actId="26606"/>
          <ac:spMkLst>
            <pc:docMk/>
            <pc:sldMk cId="1903062154" sldId="256"/>
            <ac:spMk id="15" creationId="{96FFB859-0BF4-44C8-92CE-827BC0BED6D5}"/>
          </ac:spMkLst>
        </pc:spChg>
        <pc:spChg chg="add del">
          <ac:chgData name="Amar K H" userId="f4713cd98e7dd7d5" providerId="LiveId" clId="{C06B8DF1-9E4F-47F6-A258-37013E7E5233}" dt="2022-04-04T12:29:28.633" v="33" actId="26606"/>
          <ac:spMkLst>
            <pc:docMk/>
            <pc:sldMk cId="1903062154" sldId="256"/>
            <ac:spMk id="16" creationId="{AF2F604E-43BE-4DC3-B983-E071523364F8}"/>
          </ac:spMkLst>
        </pc:spChg>
        <pc:spChg chg="add del">
          <ac:chgData name="Amar K H" userId="f4713cd98e7dd7d5" providerId="LiveId" clId="{C06B8DF1-9E4F-47F6-A258-37013E7E5233}" dt="2022-04-04T12:28:48.672" v="29" actId="26606"/>
          <ac:spMkLst>
            <pc:docMk/>
            <pc:sldMk cId="1903062154" sldId="256"/>
            <ac:spMk id="19" creationId="{AA3C88C9-7D12-4F69-958C-2A345F9633D7}"/>
          </ac:spMkLst>
        </pc:spChg>
        <pc:spChg chg="add del">
          <ac:chgData name="Amar K H" userId="f4713cd98e7dd7d5" providerId="LiveId" clId="{C06B8DF1-9E4F-47F6-A258-37013E7E5233}" dt="2022-04-04T12:29:28.633" v="33" actId="26606"/>
          <ac:spMkLst>
            <pc:docMk/>
            <pc:sldMk cId="1903062154" sldId="256"/>
            <ac:spMk id="20" creationId="{08C9B587-E65E-4B52-B37C-ABEBB6E87928}"/>
          </ac:spMkLst>
        </pc:spChg>
        <pc:spChg chg="add del">
          <ac:chgData name="Amar K H" userId="f4713cd98e7dd7d5" providerId="LiveId" clId="{C06B8DF1-9E4F-47F6-A258-37013E7E5233}" dt="2022-04-04T12:28:48.672" v="29" actId="26606"/>
          <ac:spMkLst>
            <pc:docMk/>
            <pc:sldMk cId="1903062154" sldId="256"/>
            <ac:spMk id="21" creationId="{D6F31C7F-BCF9-4876-B103-B1470FB2ECDE}"/>
          </ac:spMkLst>
        </pc:spChg>
        <pc:spChg chg="add">
          <ac:chgData name="Amar K H" userId="f4713cd98e7dd7d5" providerId="LiveId" clId="{C06B8DF1-9E4F-47F6-A258-37013E7E5233}" dt="2022-04-04T12:29:30.891" v="34" actId="26606"/>
          <ac:spMkLst>
            <pc:docMk/>
            <pc:sldMk cId="1903062154" sldId="256"/>
            <ac:spMk id="22" creationId="{1F4CD6D0-88B6-45F4-AC60-54587D3C92A0}"/>
          </ac:spMkLst>
        </pc:spChg>
        <pc:spChg chg="add del">
          <ac:chgData name="Amar K H" userId="f4713cd98e7dd7d5" providerId="LiveId" clId="{C06B8DF1-9E4F-47F6-A258-37013E7E5233}" dt="2022-04-04T12:27:27.902" v="16" actId="26606"/>
          <ac:spMkLst>
            <pc:docMk/>
            <pc:sldMk cId="1903062154" sldId="256"/>
            <ac:spMk id="23" creationId="{613F3963-915E-4812-8B39-BE6EA7CC82DA}"/>
          </ac:spMkLst>
        </pc:spChg>
        <pc:spChg chg="add del">
          <ac:chgData name="Amar K H" userId="f4713cd98e7dd7d5" providerId="LiveId" clId="{C06B8DF1-9E4F-47F6-A258-37013E7E5233}" dt="2022-04-04T12:27:44.106" v="20" actId="26606"/>
          <ac:spMkLst>
            <pc:docMk/>
            <pc:sldMk cId="1903062154" sldId="256"/>
            <ac:spMk id="25" creationId="{55D20674-CF0C-4687-81B6-A613F871AF46}"/>
          </ac:spMkLst>
        </pc:spChg>
        <pc:spChg chg="add del">
          <ac:chgData name="Amar K H" userId="f4713cd98e7dd7d5" providerId="LiveId" clId="{C06B8DF1-9E4F-47F6-A258-37013E7E5233}" dt="2022-04-04T12:27:44.106" v="20" actId="26606"/>
          <ac:spMkLst>
            <pc:docMk/>
            <pc:sldMk cId="1903062154" sldId="256"/>
            <ac:spMk id="27" creationId="{6C819BFF-25C5-425C-8CD1-789F7A30D26B}"/>
          </ac:spMkLst>
        </pc:spChg>
        <pc:spChg chg="add">
          <ac:chgData name="Amar K H" userId="f4713cd98e7dd7d5" providerId="LiveId" clId="{C06B8DF1-9E4F-47F6-A258-37013E7E5233}" dt="2022-04-04T12:29:30.891" v="34" actId="26606"/>
          <ac:spMkLst>
            <pc:docMk/>
            <pc:sldMk cId="1903062154" sldId="256"/>
            <ac:spMk id="28" creationId="{DCFCE6BC-4706-49A2-816A-A44669F98A30}"/>
          </ac:spMkLst>
        </pc:spChg>
        <pc:spChg chg="add del">
          <ac:chgData name="Amar K H" userId="f4713cd98e7dd7d5" providerId="LiveId" clId="{C06B8DF1-9E4F-47F6-A258-37013E7E5233}" dt="2022-04-04T12:28:12.199" v="24" actId="26606"/>
          <ac:spMkLst>
            <pc:docMk/>
            <pc:sldMk cId="1903062154" sldId="256"/>
            <ac:spMk id="29" creationId="{3D7AAEFC-156E-1144-8D57-FBE2CD3B6CEB}"/>
          </ac:spMkLst>
        </pc:spChg>
        <pc:spChg chg="add del">
          <ac:chgData name="Amar K H" userId="f4713cd98e7dd7d5" providerId="LiveId" clId="{C06B8DF1-9E4F-47F6-A258-37013E7E5233}" dt="2022-04-04T12:28:12.199" v="24" actId="26606"/>
          <ac:spMkLst>
            <pc:docMk/>
            <pc:sldMk cId="1903062154" sldId="256"/>
            <ac:spMk id="31" creationId="{4AF0997A-7C0F-4AD2-BA90-5FE341A17796}"/>
          </ac:spMkLst>
        </pc:spChg>
        <pc:grpChg chg="add del">
          <ac:chgData name="Amar K H" userId="f4713cd98e7dd7d5" providerId="LiveId" clId="{C06B8DF1-9E4F-47F6-A258-37013E7E5233}" dt="2022-04-04T12:27:27.902" v="16" actId="26606"/>
          <ac:grpSpMkLst>
            <pc:docMk/>
            <pc:sldMk cId="1903062154" sldId="256"/>
            <ac:grpSpMk id="13" creationId="{C8F3AECA-1E28-4DB0-901D-747B827596E9}"/>
          </ac:grpSpMkLst>
        </pc:grpChg>
        <pc:grpChg chg="add del">
          <ac:chgData name="Amar K H" userId="f4713cd98e7dd7d5" providerId="LiveId" clId="{C06B8DF1-9E4F-47F6-A258-37013E7E5233}" dt="2022-04-04T12:27:27.902" v="16" actId="26606"/>
          <ac:grpSpMkLst>
            <pc:docMk/>
            <pc:sldMk cId="1903062154" sldId="256"/>
            <ac:grpSpMk id="18" creationId="{3214C51D-3B74-4CCB-82B8-A184460FCAA2}"/>
          </ac:grpSpMkLst>
        </pc:grpChg>
        <pc:picChg chg="add del">
          <ac:chgData name="Amar K H" userId="f4713cd98e7dd7d5" providerId="LiveId" clId="{C06B8DF1-9E4F-47F6-A258-37013E7E5233}" dt="2022-04-04T12:27:27.902" v="16" actId="26606"/>
          <ac:picMkLst>
            <pc:docMk/>
            <pc:sldMk cId="1903062154" sldId="256"/>
            <ac:picMk id="4" creationId="{0C9FC7BD-1674-C3E5-2EEF-A7BF72484680}"/>
          </ac:picMkLst>
        </pc:picChg>
        <pc:picChg chg="add del mod">
          <ac:chgData name="Amar K H" userId="f4713cd98e7dd7d5" providerId="LiveId" clId="{C06B8DF1-9E4F-47F6-A258-37013E7E5233}" dt="2022-04-04T12:28:48.672" v="29" actId="26606"/>
          <ac:picMkLst>
            <pc:docMk/>
            <pc:sldMk cId="1903062154" sldId="256"/>
            <ac:picMk id="6" creationId="{39375AC7-D91D-0545-65FA-A47F19C83084}"/>
          </ac:picMkLst>
        </pc:picChg>
        <pc:picChg chg="add del">
          <ac:chgData name="Amar K H" userId="f4713cd98e7dd7d5" providerId="LiveId" clId="{C06B8DF1-9E4F-47F6-A258-37013E7E5233}" dt="2022-04-04T12:29:28.633" v="33" actId="26606"/>
          <ac:picMkLst>
            <pc:docMk/>
            <pc:sldMk cId="1903062154" sldId="256"/>
            <ac:picMk id="12" creationId="{816F4C14-4513-1357-A848-E553BD7021DA}"/>
          </ac:picMkLst>
        </pc:picChg>
        <pc:picChg chg="add mod">
          <ac:chgData name="Amar K H" userId="f4713cd98e7dd7d5" providerId="LiveId" clId="{C06B8DF1-9E4F-47F6-A258-37013E7E5233}" dt="2022-04-04T12:29:33.406" v="37" actId="27614"/>
          <ac:picMkLst>
            <pc:docMk/>
            <pc:sldMk cId="1903062154" sldId="256"/>
            <ac:picMk id="24" creationId="{8CAEDD06-D432-EC1A-F43B-651098D7121A}"/>
          </ac:picMkLst>
        </pc:picChg>
        <pc:picChg chg="add del mod">
          <ac:chgData name="Amar K H" userId="f4713cd98e7dd7d5" providerId="LiveId" clId="{C06B8DF1-9E4F-47F6-A258-37013E7E5233}" dt="2022-04-04T12:27:44.106" v="20" actId="26606"/>
          <ac:picMkLst>
            <pc:docMk/>
            <pc:sldMk cId="1903062154" sldId="256"/>
            <ac:picMk id="26" creationId="{48352983-A3C4-B913-C350-9011518A3015}"/>
          </ac:picMkLst>
        </pc:picChg>
        <pc:picChg chg="add del">
          <ac:chgData name="Amar K H" userId="f4713cd98e7dd7d5" providerId="LiveId" clId="{C06B8DF1-9E4F-47F6-A258-37013E7E5233}" dt="2022-04-04T12:28:12.199" v="24" actId="26606"/>
          <ac:picMkLst>
            <pc:docMk/>
            <pc:sldMk cId="1903062154" sldId="256"/>
            <ac:picMk id="30" creationId="{073813F8-5C07-AE4A-3F6E-A486BCE121C3}"/>
          </ac:picMkLst>
        </pc:picChg>
        <pc:cxnChg chg="add del">
          <ac:chgData name="Amar K H" userId="f4713cd98e7dd7d5" providerId="LiveId" clId="{C06B8DF1-9E4F-47F6-A258-37013E7E5233}" dt="2022-04-04T12:28:48.672" v="29" actId="26606"/>
          <ac:cxnSpMkLst>
            <pc:docMk/>
            <pc:sldMk cId="1903062154" sldId="256"/>
            <ac:cxnSpMk id="17" creationId="{9E7C23BC-DAA6-40E1-8166-B8C4439D1430}"/>
          </ac:cxnSpMkLst>
        </pc:cxnChg>
        <pc:cxnChg chg="add">
          <ac:chgData name="Amar K H" userId="f4713cd98e7dd7d5" providerId="LiveId" clId="{C06B8DF1-9E4F-47F6-A258-37013E7E5233}" dt="2022-04-04T12:29:30.891" v="34" actId="26606"/>
          <ac:cxnSpMkLst>
            <pc:docMk/>
            <pc:sldMk cId="1903062154" sldId="256"/>
            <ac:cxnSpMk id="32" creationId="{9E7C23BC-DAA6-40E1-8166-B8C4439D1430}"/>
          </ac:cxnSpMkLst>
        </pc:cxnChg>
      </pc:sldChg>
      <pc:sldChg chg="addSp delSp modSp new mod setBg">
        <pc:chgData name="Amar K H" userId="f4713cd98e7dd7d5" providerId="LiveId" clId="{C06B8DF1-9E4F-47F6-A258-37013E7E5233}" dt="2022-04-05T00:54:18.344" v="1376" actId="20577"/>
        <pc:sldMkLst>
          <pc:docMk/>
          <pc:sldMk cId="1413107295" sldId="257"/>
        </pc:sldMkLst>
        <pc:spChg chg="mod">
          <ac:chgData name="Amar K H" userId="f4713cd98e7dd7d5" providerId="LiveId" clId="{C06B8DF1-9E4F-47F6-A258-37013E7E5233}" dt="2022-04-04T12:51:18.427" v="324" actId="26606"/>
          <ac:spMkLst>
            <pc:docMk/>
            <pc:sldMk cId="1413107295" sldId="257"/>
            <ac:spMk id="2" creationId="{C168C9CB-3E88-481C-8029-A3013DDCF165}"/>
          </ac:spMkLst>
        </pc:spChg>
        <pc:spChg chg="mod">
          <ac:chgData name="Amar K H" userId="f4713cd98e7dd7d5" providerId="LiveId" clId="{C06B8DF1-9E4F-47F6-A258-37013E7E5233}" dt="2022-04-05T00:54:18.344" v="1376" actId="20577"/>
          <ac:spMkLst>
            <pc:docMk/>
            <pc:sldMk cId="1413107295" sldId="257"/>
            <ac:spMk id="3" creationId="{57CA9794-F6ED-49D6-BE7E-8E827A52858F}"/>
          </ac:spMkLst>
        </pc:spChg>
        <pc:spChg chg="add del">
          <ac:chgData name="Amar K H" userId="f4713cd98e7dd7d5" providerId="LiveId" clId="{C06B8DF1-9E4F-47F6-A258-37013E7E5233}" dt="2022-04-04T12:48:02.372" v="265" actId="26606"/>
          <ac:spMkLst>
            <pc:docMk/>
            <pc:sldMk cId="1413107295" sldId="257"/>
            <ac:spMk id="6" creationId="{DB66C9CD-6BF4-44CA-8078-0BB819080761}"/>
          </ac:spMkLst>
        </pc:spChg>
        <pc:spChg chg="add del">
          <ac:chgData name="Amar K H" userId="f4713cd98e7dd7d5" providerId="LiveId" clId="{C06B8DF1-9E4F-47F6-A258-37013E7E5233}" dt="2022-04-04T12:47:24.081" v="257" actId="26606"/>
          <ac:spMkLst>
            <pc:docMk/>
            <pc:sldMk cId="1413107295" sldId="257"/>
            <ac:spMk id="9" creationId="{DB66C9CD-6BF4-44CA-8078-0BB819080761}"/>
          </ac:spMkLst>
        </pc:spChg>
        <pc:spChg chg="add del">
          <ac:chgData name="Amar K H" userId="f4713cd98e7dd7d5" providerId="LiveId" clId="{C06B8DF1-9E4F-47F6-A258-37013E7E5233}" dt="2022-04-04T12:49:06.393" v="277" actId="26606"/>
          <ac:spMkLst>
            <pc:docMk/>
            <pc:sldMk cId="1413107295" sldId="257"/>
            <ac:spMk id="10" creationId="{DB66C9CD-6BF4-44CA-8078-0BB819080761}"/>
          </ac:spMkLst>
        </pc:spChg>
        <pc:spChg chg="add del">
          <ac:chgData name="Amar K H" userId="f4713cd98e7dd7d5" providerId="LiveId" clId="{C06B8DF1-9E4F-47F6-A258-37013E7E5233}" dt="2022-04-04T12:47:51.642" v="263" actId="26606"/>
          <ac:spMkLst>
            <pc:docMk/>
            <pc:sldMk cId="1413107295" sldId="257"/>
            <ac:spMk id="13" creationId="{DB66C9CD-6BF4-44CA-8078-0BB819080761}"/>
          </ac:spMkLst>
        </pc:spChg>
        <pc:spChg chg="add del">
          <ac:chgData name="Amar K H" userId="f4713cd98e7dd7d5" providerId="LiveId" clId="{C06B8DF1-9E4F-47F6-A258-37013E7E5233}" dt="2022-04-04T12:51:11.466" v="321" actId="26606"/>
          <ac:spMkLst>
            <pc:docMk/>
            <pc:sldMk cId="1413107295" sldId="257"/>
            <ac:spMk id="17" creationId="{DB66C9CD-6BF4-44CA-8078-0BB819080761}"/>
          </ac:spMkLst>
        </pc:spChg>
        <pc:spChg chg="add del">
          <ac:chgData name="Amar K H" userId="f4713cd98e7dd7d5" providerId="LiveId" clId="{C06B8DF1-9E4F-47F6-A258-37013E7E5233}" dt="2022-04-04T12:47:47.621" v="260" actId="26606"/>
          <ac:spMkLst>
            <pc:docMk/>
            <pc:sldMk cId="1413107295" sldId="257"/>
            <ac:spMk id="20" creationId="{1AEB7F98-32EC-40D3-89EE-C8433023163A}"/>
          </ac:spMkLst>
        </pc:spChg>
        <pc:spChg chg="add del">
          <ac:chgData name="Amar K H" userId="f4713cd98e7dd7d5" providerId="LiveId" clId="{C06B8DF1-9E4F-47F6-A258-37013E7E5233}" dt="2022-04-04T12:51:18.409" v="323" actId="26606"/>
          <ac:spMkLst>
            <pc:docMk/>
            <pc:sldMk cId="1413107295" sldId="257"/>
            <ac:spMk id="21" creationId="{DB66C9CD-6BF4-44CA-8078-0BB819080761}"/>
          </ac:spMkLst>
        </pc:spChg>
        <pc:spChg chg="add del mod">
          <ac:chgData name="Amar K H" userId="f4713cd98e7dd7d5" providerId="LiveId" clId="{C06B8DF1-9E4F-47F6-A258-37013E7E5233}" dt="2022-04-04T12:50:56.402" v="306"/>
          <ac:spMkLst>
            <pc:docMk/>
            <pc:sldMk cId="1413107295" sldId="257"/>
            <ac:spMk id="23" creationId="{70C1482E-CA3F-4B07-BBCF-1C80E931256A}"/>
          </ac:spMkLst>
        </pc:spChg>
        <pc:spChg chg="add del">
          <ac:chgData name="Amar K H" userId="f4713cd98e7dd7d5" providerId="LiveId" clId="{C06B8DF1-9E4F-47F6-A258-37013E7E5233}" dt="2022-04-04T12:47:47.621" v="260" actId="26606"/>
          <ac:spMkLst>
            <pc:docMk/>
            <pc:sldMk cId="1413107295" sldId="257"/>
            <ac:spMk id="24" creationId="{8722F292-BB2F-4786-ADC4-716D8F35B894}"/>
          </ac:spMkLst>
        </pc:spChg>
        <pc:spChg chg="add del mod">
          <ac:chgData name="Amar K H" userId="f4713cd98e7dd7d5" providerId="LiveId" clId="{C06B8DF1-9E4F-47F6-A258-37013E7E5233}" dt="2022-04-04T12:50:55.188" v="303"/>
          <ac:spMkLst>
            <pc:docMk/>
            <pc:sldMk cId="1413107295" sldId="257"/>
            <ac:spMk id="25" creationId="{3AEE6775-4723-4589-A8AD-8053AAED8861}"/>
          </ac:spMkLst>
        </pc:spChg>
        <pc:spChg chg="add del">
          <ac:chgData name="Amar K H" userId="f4713cd98e7dd7d5" providerId="LiveId" clId="{C06B8DF1-9E4F-47F6-A258-37013E7E5233}" dt="2022-04-04T12:47:47.621" v="260" actId="26606"/>
          <ac:spMkLst>
            <pc:docMk/>
            <pc:sldMk cId="1413107295" sldId="257"/>
            <ac:spMk id="26" creationId="{1E666EE2-AC41-4D5F-8602-4A85B83B40BD}"/>
          </ac:spMkLst>
        </pc:spChg>
        <pc:spChg chg="add del">
          <ac:chgData name="Amar K H" userId="f4713cd98e7dd7d5" providerId="LiveId" clId="{C06B8DF1-9E4F-47F6-A258-37013E7E5233}" dt="2022-04-04T12:47:47.621" v="260" actId="26606"/>
          <ac:spMkLst>
            <pc:docMk/>
            <pc:sldMk cId="1413107295" sldId="257"/>
            <ac:spMk id="28" creationId="{8009D30C-C51F-4809-83DD-C2F58649B2C7}"/>
          </ac:spMkLst>
        </pc:spChg>
        <pc:spChg chg="add del">
          <ac:chgData name="Amar K H" userId="f4713cd98e7dd7d5" providerId="LiveId" clId="{C06B8DF1-9E4F-47F6-A258-37013E7E5233}" dt="2022-04-04T12:47:51.257" v="262" actId="26606"/>
          <ac:spMkLst>
            <pc:docMk/>
            <pc:sldMk cId="1413107295" sldId="257"/>
            <ac:spMk id="30" creationId="{DB66C9CD-6BF4-44CA-8078-0BB819080761}"/>
          </ac:spMkLst>
        </pc:spChg>
        <pc:spChg chg="add">
          <ac:chgData name="Amar K H" userId="f4713cd98e7dd7d5" providerId="LiveId" clId="{C06B8DF1-9E4F-47F6-A258-37013E7E5233}" dt="2022-04-04T12:51:18.427" v="324" actId="26606"/>
          <ac:spMkLst>
            <pc:docMk/>
            <pc:sldMk cId="1413107295" sldId="257"/>
            <ac:spMk id="32" creationId="{EEE96A74-B62B-4642-AB22-7776A5F48CE7}"/>
          </ac:spMkLst>
        </pc:spChg>
        <pc:picChg chg="add del">
          <ac:chgData name="Amar K H" userId="f4713cd98e7dd7d5" providerId="LiveId" clId="{C06B8DF1-9E4F-47F6-A258-37013E7E5233}" dt="2022-04-04T12:47:24.081" v="257" actId="26606"/>
          <ac:picMkLst>
            <pc:docMk/>
            <pc:sldMk cId="1413107295" sldId="257"/>
            <ac:picMk id="5" creationId="{1A09CE99-AD58-F91A-B74D-7736933DF19E}"/>
          </ac:picMkLst>
        </pc:picChg>
        <pc:picChg chg="add del">
          <ac:chgData name="Amar K H" userId="f4713cd98e7dd7d5" providerId="LiveId" clId="{C06B8DF1-9E4F-47F6-A258-37013E7E5233}" dt="2022-04-04T12:48:02.372" v="265" actId="26606"/>
          <ac:picMkLst>
            <pc:docMk/>
            <pc:sldMk cId="1413107295" sldId="257"/>
            <ac:picMk id="7" creationId="{16A07AAB-61E2-1395-09C4-373A47F2306A}"/>
          </ac:picMkLst>
        </pc:picChg>
        <pc:picChg chg="add del">
          <ac:chgData name="Amar K H" userId="f4713cd98e7dd7d5" providerId="LiveId" clId="{C06B8DF1-9E4F-47F6-A258-37013E7E5233}" dt="2022-04-04T12:49:06.393" v="277" actId="26606"/>
          <ac:picMkLst>
            <pc:docMk/>
            <pc:sldMk cId="1413107295" sldId="257"/>
            <ac:picMk id="12" creationId="{18508FBB-23D5-A7C0-F8F7-90745F04F9D7}"/>
          </ac:picMkLst>
        </pc:picChg>
        <pc:picChg chg="add del mod ord">
          <ac:chgData name="Amar K H" userId="f4713cd98e7dd7d5" providerId="LiveId" clId="{C06B8DF1-9E4F-47F6-A258-37013E7E5233}" dt="2022-04-04T12:47:51.642" v="263" actId="26606"/>
          <ac:picMkLst>
            <pc:docMk/>
            <pc:sldMk cId="1413107295" sldId="257"/>
            <ac:picMk id="14" creationId="{A74B5310-2A74-725A-74A2-04D22A21AB4D}"/>
          </ac:picMkLst>
        </pc:picChg>
        <pc:picChg chg="add del">
          <ac:chgData name="Amar K H" userId="f4713cd98e7dd7d5" providerId="LiveId" clId="{C06B8DF1-9E4F-47F6-A258-37013E7E5233}" dt="2022-04-04T12:51:11.466" v="321" actId="26606"/>
          <ac:picMkLst>
            <pc:docMk/>
            <pc:sldMk cId="1413107295" sldId="257"/>
            <ac:picMk id="19" creationId="{C12C9FCE-2DBC-737F-0A4B-27D15E899169}"/>
          </ac:picMkLst>
        </pc:picChg>
        <pc:picChg chg="add del">
          <ac:chgData name="Amar K H" userId="f4713cd98e7dd7d5" providerId="LiveId" clId="{C06B8DF1-9E4F-47F6-A258-37013E7E5233}" dt="2022-04-04T12:51:18.409" v="323" actId="26606"/>
          <ac:picMkLst>
            <pc:docMk/>
            <pc:sldMk cId="1413107295" sldId="257"/>
            <ac:picMk id="27" creationId="{FEB94E2F-F6CB-500B-CDA5-A973C811AB1B}"/>
          </ac:picMkLst>
        </pc:picChg>
        <pc:picChg chg="add">
          <ac:chgData name="Amar K H" userId="f4713cd98e7dd7d5" providerId="LiveId" clId="{C06B8DF1-9E4F-47F6-A258-37013E7E5233}" dt="2022-04-04T12:51:18.427" v="324" actId="26606"/>
          <ac:picMkLst>
            <pc:docMk/>
            <pc:sldMk cId="1413107295" sldId="257"/>
            <ac:picMk id="34" creationId="{44401396-1AF8-9014-009B-C32765714553}"/>
          </ac:picMkLst>
        </pc:picChg>
        <pc:cxnChg chg="add del">
          <ac:chgData name="Amar K H" userId="f4713cd98e7dd7d5" providerId="LiveId" clId="{C06B8DF1-9E4F-47F6-A258-37013E7E5233}" dt="2022-04-04T12:48:02.372" v="265" actId="26606"/>
          <ac:cxnSpMkLst>
            <pc:docMk/>
            <pc:sldMk cId="1413107295" sldId="257"/>
            <ac:cxnSpMk id="8" creationId="{77C6DF49-CBE3-4038-AC78-35DE4FD7CE8E}"/>
          </ac:cxnSpMkLst>
        </pc:cxnChg>
        <pc:cxnChg chg="add del">
          <ac:chgData name="Amar K H" userId="f4713cd98e7dd7d5" providerId="LiveId" clId="{C06B8DF1-9E4F-47F6-A258-37013E7E5233}" dt="2022-04-04T12:47:24.081" v="257" actId="26606"/>
          <ac:cxnSpMkLst>
            <pc:docMk/>
            <pc:sldMk cId="1413107295" sldId="257"/>
            <ac:cxnSpMk id="11" creationId="{77C6DF49-CBE3-4038-AC78-35DE4FD7CE8E}"/>
          </ac:cxnSpMkLst>
        </pc:cxnChg>
        <pc:cxnChg chg="add del">
          <ac:chgData name="Amar K H" userId="f4713cd98e7dd7d5" providerId="LiveId" clId="{C06B8DF1-9E4F-47F6-A258-37013E7E5233}" dt="2022-04-04T12:47:51.642" v="263" actId="26606"/>
          <ac:cxnSpMkLst>
            <pc:docMk/>
            <pc:sldMk cId="1413107295" sldId="257"/>
            <ac:cxnSpMk id="15" creationId="{77C6DF49-CBE3-4038-AC78-35DE4FD7CE8E}"/>
          </ac:cxnSpMkLst>
        </pc:cxnChg>
        <pc:cxnChg chg="add del">
          <ac:chgData name="Amar K H" userId="f4713cd98e7dd7d5" providerId="LiveId" clId="{C06B8DF1-9E4F-47F6-A258-37013E7E5233}" dt="2022-04-04T12:49:06.393" v="277" actId="26606"/>
          <ac:cxnSpMkLst>
            <pc:docMk/>
            <pc:sldMk cId="1413107295" sldId="257"/>
            <ac:cxnSpMk id="16" creationId="{77C6DF49-CBE3-4038-AC78-35DE4FD7CE8E}"/>
          </ac:cxnSpMkLst>
        </pc:cxnChg>
        <pc:cxnChg chg="add del">
          <ac:chgData name="Amar K H" userId="f4713cd98e7dd7d5" providerId="LiveId" clId="{C06B8DF1-9E4F-47F6-A258-37013E7E5233}" dt="2022-04-04T12:51:11.466" v="321" actId="26606"/>
          <ac:cxnSpMkLst>
            <pc:docMk/>
            <pc:sldMk cId="1413107295" sldId="257"/>
            <ac:cxnSpMk id="18" creationId="{77C6DF49-CBE3-4038-AC78-35DE4FD7CE8E}"/>
          </ac:cxnSpMkLst>
        </pc:cxnChg>
        <pc:cxnChg chg="add del">
          <ac:chgData name="Amar K H" userId="f4713cd98e7dd7d5" providerId="LiveId" clId="{C06B8DF1-9E4F-47F6-A258-37013E7E5233}" dt="2022-04-04T12:47:47.621" v="260" actId="26606"/>
          <ac:cxnSpMkLst>
            <pc:docMk/>
            <pc:sldMk cId="1413107295" sldId="257"/>
            <ac:cxnSpMk id="22" creationId="{77C6DF49-CBE3-4038-AC78-35DE4FD7CE8E}"/>
          </ac:cxnSpMkLst>
        </pc:cxnChg>
        <pc:cxnChg chg="add del">
          <ac:chgData name="Amar K H" userId="f4713cd98e7dd7d5" providerId="LiveId" clId="{C06B8DF1-9E4F-47F6-A258-37013E7E5233}" dt="2022-04-04T12:51:18.409" v="323" actId="26606"/>
          <ac:cxnSpMkLst>
            <pc:docMk/>
            <pc:sldMk cId="1413107295" sldId="257"/>
            <ac:cxnSpMk id="29" creationId="{77C6DF49-CBE3-4038-AC78-35DE4FD7CE8E}"/>
          </ac:cxnSpMkLst>
        </pc:cxnChg>
        <pc:cxnChg chg="add del">
          <ac:chgData name="Amar K H" userId="f4713cd98e7dd7d5" providerId="LiveId" clId="{C06B8DF1-9E4F-47F6-A258-37013E7E5233}" dt="2022-04-04T12:47:51.257" v="262" actId="26606"/>
          <ac:cxnSpMkLst>
            <pc:docMk/>
            <pc:sldMk cId="1413107295" sldId="257"/>
            <ac:cxnSpMk id="31" creationId="{77C6DF49-CBE3-4038-AC78-35DE4FD7CE8E}"/>
          </ac:cxnSpMkLst>
        </pc:cxnChg>
        <pc:cxnChg chg="add">
          <ac:chgData name="Amar K H" userId="f4713cd98e7dd7d5" providerId="LiveId" clId="{C06B8DF1-9E4F-47F6-A258-37013E7E5233}" dt="2022-04-04T12:51:18.427" v="324" actId="26606"/>
          <ac:cxnSpMkLst>
            <pc:docMk/>
            <pc:sldMk cId="1413107295" sldId="257"/>
            <ac:cxnSpMk id="33" creationId="{3A513CAD-9784-4D35-BAF9-1F7DDD697BDB}"/>
          </ac:cxnSpMkLst>
        </pc:cxnChg>
      </pc:sldChg>
      <pc:sldChg chg="addSp delSp modSp new mod setBg">
        <pc:chgData name="Amar K H" userId="f4713cd98e7dd7d5" providerId="LiveId" clId="{C06B8DF1-9E4F-47F6-A258-37013E7E5233}" dt="2022-04-04T21:20:54.225" v="1345" actId="20577"/>
        <pc:sldMkLst>
          <pc:docMk/>
          <pc:sldMk cId="1429647239" sldId="258"/>
        </pc:sldMkLst>
        <pc:spChg chg="mod">
          <ac:chgData name="Amar K H" userId="f4713cd98e7dd7d5" providerId="LiveId" clId="{C06B8DF1-9E4F-47F6-A258-37013E7E5233}" dt="2022-04-04T17:24:19.873" v="429" actId="1076"/>
          <ac:spMkLst>
            <pc:docMk/>
            <pc:sldMk cId="1429647239" sldId="258"/>
            <ac:spMk id="2" creationId="{07CDABAE-A8AE-4173-A812-5B92F2DF6DAD}"/>
          </ac:spMkLst>
        </pc:spChg>
        <pc:spChg chg="add del mod ord">
          <ac:chgData name="Amar K H" userId="f4713cd98e7dd7d5" providerId="LiveId" clId="{C06B8DF1-9E4F-47F6-A258-37013E7E5233}" dt="2022-04-04T21:20:54.225" v="1345" actId="20577"/>
          <ac:spMkLst>
            <pc:docMk/>
            <pc:sldMk cId="1429647239" sldId="258"/>
            <ac:spMk id="3" creationId="{DE2FDDE0-086D-4CF0-85D1-2160D4548D39}"/>
          </ac:spMkLst>
        </pc:spChg>
        <pc:spChg chg="add del">
          <ac:chgData name="Amar K H" userId="f4713cd98e7dd7d5" providerId="LiveId" clId="{C06B8DF1-9E4F-47F6-A258-37013E7E5233}" dt="2022-04-04T17:22:58.702" v="421" actId="26606"/>
          <ac:spMkLst>
            <pc:docMk/>
            <pc:sldMk cId="1429647239" sldId="258"/>
            <ac:spMk id="6" creationId="{DB66C9CD-6BF4-44CA-8078-0BB819080761}"/>
          </ac:spMkLst>
        </pc:spChg>
        <pc:spChg chg="add del">
          <ac:chgData name="Amar K H" userId="f4713cd98e7dd7d5" providerId="LiveId" clId="{C06B8DF1-9E4F-47F6-A258-37013E7E5233}" dt="2022-04-04T17:19:54.754" v="397" actId="26606"/>
          <ac:spMkLst>
            <pc:docMk/>
            <pc:sldMk cId="1429647239" sldId="258"/>
            <ac:spMk id="9" creationId="{DB66C9CD-6BF4-44CA-8078-0BB819080761}"/>
          </ac:spMkLst>
        </pc:spChg>
        <pc:spChg chg="add del">
          <ac:chgData name="Amar K H" userId="f4713cd98e7dd7d5" providerId="LiveId" clId="{C06B8DF1-9E4F-47F6-A258-37013E7E5233}" dt="2022-04-04T17:22:55.949" v="417" actId="26606"/>
          <ac:spMkLst>
            <pc:docMk/>
            <pc:sldMk cId="1429647239" sldId="258"/>
            <ac:spMk id="10" creationId="{369F5FE0-EBCF-4A14-AF3D-1ADCD6443E6F}"/>
          </ac:spMkLst>
        </pc:spChg>
        <pc:spChg chg="add del">
          <ac:chgData name="Amar K H" userId="f4713cd98e7dd7d5" providerId="LiveId" clId="{C06B8DF1-9E4F-47F6-A258-37013E7E5233}" dt="2022-04-04T17:23:10.022" v="423" actId="26606"/>
          <ac:spMkLst>
            <pc:docMk/>
            <pc:sldMk cId="1429647239" sldId="258"/>
            <ac:spMk id="12" creationId="{DB66C9CD-6BF4-44CA-8078-0BB819080761}"/>
          </ac:spMkLst>
        </pc:spChg>
        <pc:spChg chg="add del">
          <ac:chgData name="Amar K H" userId="f4713cd98e7dd7d5" providerId="LiveId" clId="{C06B8DF1-9E4F-47F6-A258-37013E7E5233}" dt="2022-04-04T17:20:01.147" v="399" actId="26606"/>
          <ac:spMkLst>
            <pc:docMk/>
            <pc:sldMk cId="1429647239" sldId="258"/>
            <ac:spMk id="13" creationId="{DB66C9CD-6BF4-44CA-8078-0BB819080761}"/>
          </ac:spMkLst>
        </pc:spChg>
        <pc:spChg chg="add del">
          <ac:chgData name="Amar K H" userId="f4713cd98e7dd7d5" providerId="LiveId" clId="{C06B8DF1-9E4F-47F6-A258-37013E7E5233}" dt="2022-04-04T17:23:10.022" v="423" actId="26606"/>
          <ac:spMkLst>
            <pc:docMk/>
            <pc:sldMk cId="1429647239" sldId="258"/>
            <ac:spMk id="16" creationId="{F883A8D1-ED1B-47A1-AA44-289C080EDDB9}"/>
          </ac:spMkLst>
        </pc:spChg>
        <pc:spChg chg="add">
          <ac:chgData name="Amar K H" userId="f4713cd98e7dd7d5" providerId="LiveId" clId="{C06B8DF1-9E4F-47F6-A258-37013E7E5233}" dt="2022-04-04T17:23:29.061" v="424" actId="26606"/>
          <ac:spMkLst>
            <pc:docMk/>
            <pc:sldMk cId="1429647239" sldId="258"/>
            <ac:spMk id="18" creationId="{DB66C9CD-6BF4-44CA-8078-0BB819080761}"/>
          </ac:spMkLst>
        </pc:spChg>
        <pc:graphicFrameChg chg="add del">
          <ac:chgData name="Amar K H" userId="f4713cd98e7dd7d5" providerId="LiveId" clId="{C06B8DF1-9E4F-47F6-A258-37013E7E5233}" dt="2022-04-04T17:23:10.022" v="423" actId="26606"/>
          <ac:graphicFrameMkLst>
            <pc:docMk/>
            <pc:sldMk cId="1429647239" sldId="258"/>
            <ac:graphicFrameMk id="17" creationId="{0C42D9EE-F158-04B2-BD26-B5D8E19314AF}"/>
          </ac:graphicFrameMkLst>
        </pc:graphicFrameChg>
        <pc:picChg chg="add del">
          <ac:chgData name="Amar K H" userId="f4713cd98e7dd7d5" providerId="LiveId" clId="{C06B8DF1-9E4F-47F6-A258-37013E7E5233}" dt="2022-04-04T17:19:54.754" v="397" actId="26606"/>
          <ac:picMkLst>
            <pc:docMk/>
            <pc:sldMk cId="1429647239" sldId="258"/>
            <ac:picMk id="5" creationId="{D9DB3C98-06FF-A3FE-E9A3-E36A7A268437}"/>
          </ac:picMkLst>
        </pc:picChg>
        <pc:picChg chg="add del mod">
          <ac:chgData name="Amar K H" userId="f4713cd98e7dd7d5" providerId="LiveId" clId="{C06B8DF1-9E4F-47F6-A258-37013E7E5233}" dt="2022-04-04T17:22:58.702" v="421" actId="26606"/>
          <ac:picMkLst>
            <pc:docMk/>
            <pc:sldMk cId="1429647239" sldId="258"/>
            <ac:picMk id="8" creationId="{45040A68-0645-4AA8-E864-7DF43F602730}"/>
          </ac:picMkLst>
        </pc:picChg>
        <pc:picChg chg="add del">
          <ac:chgData name="Amar K H" userId="f4713cd98e7dd7d5" providerId="LiveId" clId="{C06B8DF1-9E4F-47F6-A258-37013E7E5233}" dt="2022-04-04T17:20:01.147" v="399" actId="26606"/>
          <ac:picMkLst>
            <pc:docMk/>
            <pc:sldMk cId="1429647239" sldId="258"/>
            <ac:picMk id="15" creationId="{EA98E212-3808-914D-3FBB-81EFC4DC1407}"/>
          </ac:picMkLst>
        </pc:picChg>
        <pc:picChg chg="add">
          <ac:chgData name="Amar K H" userId="f4713cd98e7dd7d5" providerId="LiveId" clId="{C06B8DF1-9E4F-47F6-A258-37013E7E5233}" dt="2022-04-04T17:23:29.061" v="424" actId="26606"/>
          <ac:picMkLst>
            <pc:docMk/>
            <pc:sldMk cId="1429647239" sldId="258"/>
            <ac:picMk id="20" creationId="{60B0855A-BFA8-2879-B022-EBB9C2660E5F}"/>
          </ac:picMkLst>
        </pc:picChg>
        <pc:cxnChg chg="add del">
          <ac:chgData name="Amar K H" userId="f4713cd98e7dd7d5" providerId="LiveId" clId="{C06B8DF1-9E4F-47F6-A258-37013E7E5233}" dt="2022-04-04T17:22:58.702" v="421" actId="26606"/>
          <ac:cxnSpMkLst>
            <pc:docMk/>
            <pc:sldMk cId="1429647239" sldId="258"/>
            <ac:cxnSpMk id="7" creationId="{77C6DF49-CBE3-4038-AC78-35DE4FD7CE8E}"/>
          </ac:cxnSpMkLst>
        </pc:cxnChg>
        <pc:cxnChg chg="add del">
          <ac:chgData name="Amar K H" userId="f4713cd98e7dd7d5" providerId="LiveId" clId="{C06B8DF1-9E4F-47F6-A258-37013E7E5233}" dt="2022-04-04T17:19:54.754" v="397" actId="26606"/>
          <ac:cxnSpMkLst>
            <pc:docMk/>
            <pc:sldMk cId="1429647239" sldId="258"/>
            <ac:cxnSpMk id="11" creationId="{77C6DF49-CBE3-4038-AC78-35DE4FD7CE8E}"/>
          </ac:cxnSpMkLst>
        </pc:cxnChg>
        <pc:cxnChg chg="add del">
          <ac:chgData name="Amar K H" userId="f4713cd98e7dd7d5" providerId="LiveId" clId="{C06B8DF1-9E4F-47F6-A258-37013E7E5233}" dt="2022-04-04T17:20:01.147" v="399" actId="26606"/>
          <ac:cxnSpMkLst>
            <pc:docMk/>
            <pc:sldMk cId="1429647239" sldId="258"/>
            <ac:cxnSpMk id="14" creationId="{77C6DF49-CBE3-4038-AC78-35DE4FD7CE8E}"/>
          </ac:cxnSpMkLst>
        </pc:cxnChg>
        <pc:cxnChg chg="add">
          <ac:chgData name="Amar K H" userId="f4713cd98e7dd7d5" providerId="LiveId" clId="{C06B8DF1-9E4F-47F6-A258-37013E7E5233}" dt="2022-04-04T17:23:29.061" v="424" actId="26606"/>
          <ac:cxnSpMkLst>
            <pc:docMk/>
            <pc:sldMk cId="1429647239" sldId="258"/>
            <ac:cxnSpMk id="19" creationId="{77C6DF49-CBE3-4038-AC78-35DE4FD7CE8E}"/>
          </ac:cxnSpMkLst>
        </pc:cxnChg>
      </pc:sldChg>
      <pc:sldChg chg="delSp modSp new del mod">
        <pc:chgData name="Amar K H" userId="f4713cd98e7dd7d5" providerId="LiveId" clId="{C06B8DF1-9E4F-47F6-A258-37013E7E5233}" dt="2022-04-04T12:41:53.309" v="59" actId="47"/>
        <pc:sldMkLst>
          <pc:docMk/>
          <pc:sldMk cId="2051622634" sldId="258"/>
        </pc:sldMkLst>
        <pc:spChg chg="del">
          <ac:chgData name="Amar K H" userId="f4713cd98e7dd7d5" providerId="LiveId" clId="{C06B8DF1-9E4F-47F6-A258-37013E7E5233}" dt="2022-04-04T12:40:49.953" v="54" actId="478"/>
          <ac:spMkLst>
            <pc:docMk/>
            <pc:sldMk cId="2051622634" sldId="258"/>
            <ac:spMk id="2" creationId="{E79EA9DF-CC86-43CA-A0FF-E8E1097CC6FE}"/>
          </ac:spMkLst>
        </pc:spChg>
        <pc:spChg chg="mod">
          <ac:chgData name="Amar K H" userId="f4713cd98e7dd7d5" providerId="LiveId" clId="{C06B8DF1-9E4F-47F6-A258-37013E7E5233}" dt="2022-04-04T12:41:10.992" v="55"/>
          <ac:spMkLst>
            <pc:docMk/>
            <pc:sldMk cId="2051622634" sldId="258"/>
            <ac:spMk id="3" creationId="{C8288FA8-163A-4AE0-B96A-898D17B2D8E8}"/>
          </ac:spMkLst>
        </pc:spChg>
        <pc:spChg chg="mod">
          <ac:chgData name="Amar K H" userId="f4713cd98e7dd7d5" providerId="LiveId" clId="{C06B8DF1-9E4F-47F6-A258-37013E7E5233}" dt="2022-04-04T12:41:21.915" v="57"/>
          <ac:spMkLst>
            <pc:docMk/>
            <pc:sldMk cId="2051622634" sldId="258"/>
            <ac:spMk id="4" creationId="{0E40217A-AF12-43FD-A08E-7996D426BF40}"/>
          </ac:spMkLst>
        </pc:spChg>
        <pc:spChg chg="mod">
          <ac:chgData name="Amar K H" userId="f4713cd98e7dd7d5" providerId="LiveId" clId="{C06B8DF1-9E4F-47F6-A258-37013E7E5233}" dt="2022-04-04T12:41:16.042" v="56"/>
          <ac:spMkLst>
            <pc:docMk/>
            <pc:sldMk cId="2051622634" sldId="258"/>
            <ac:spMk id="5" creationId="{441AFCB2-C6A2-455F-ABEB-0B8561683F2D}"/>
          </ac:spMkLst>
        </pc:spChg>
        <pc:spChg chg="mod">
          <ac:chgData name="Amar K H" userId="f4713cd98e7dd7d5" providerId="LiveId" clId="{C06B8DF1-9E4F-47F6-A258-37013E7E5233}" dt="2022-04-04T12:41:26.273" v="58"/>
          <ac:spMkLst>
            <pc:docMk/>
            <pc:sldMk cId="2051622634" sldId="258"/>
            <ac:spMk id="6" creationId="{F11B0A02-E84E-461A-A1F5-5B25C7767212}"/>
          </ac:spMkLst>
        </pc:spChg>
      </pc:sldChg>
      <pc:sldChg chg="addSp delSp modSp new mod setBg">
        <pc:chgData name="Amar K H" userId="f4713cd98e7dd7d5" providerId="LiveId" clId="{C06B8DF1-9E4F-47F6-A258-37013E7E5233}" dt="2022-04-04T23:55:09.356" v="1370"/>
        <pc:sldMkLst>
          <pc:docMk/>
          <pc:sldMk cId="1520493792" sldId="259"/>
        </pc:sldMkLst>
        <pc:spChg chg="mod">
          <ac:chgData name="Amar K H" userId="f4713cd98e7dd7d5" providerId="LiveId" clId="{C06B8DF1-9E4F-47F6-A258-37013E7E5233}" dt="2022-04-04T17:57:37.956" v="569" actId="26606"/>
          <ac:spMkLst>
            <pc:docMk/>
            <pc:sldMk cId="1520493792" sldId="259"/>
            <ac:spMk id="2" creationId="{48AAEB14-92B4-4312-9F60-E1AC8F01A03A}"/>
          </ac:spMkLst>
        </pc:spChg>
        <pc:spChg chg="add del mod">
          <ac:chgData name="Amar K H" userId="f4713cd98e7dd7d5" providerId="LiveId" clId="{C06B8DF1-9E4F-47F6-A258-37013E7E5233}" dt="2022-04-04T17:57:37.956" v="569" actId="26606"/>
          <ac:spMkLst>
            <pc:docMk/>
            <pc:sldMk cId="1520493792" sldId="259"/>
            <ac:spMk id="3" creationId="{FDDCDD86-C7DC-45FC-9D0C-9CBFF46F44AF}"/>
          </ac:spMkLst>
        </pc:spChg>
        <pc:spChg chg="add del">
          <ac:chgData name="Amar K H" userId="f4713cd98e7dd7d5" providerId="LiveId" clId="{C06B8DF1-9E4F-47F6-A258-37013E7E5233}" dt="2022-04-04T17:57:36.128" v="566" actId="26606"/>
          <ac:spMkLst>
            <pc:docMk/>
            <pc:sldMk cId="1520493792" sldId="259"/>
            <ac:spMk id="6" creationId="{DB66C9CD-6BF4-44CA-8078-0BB819080761}"/>
          </ac:spMkLst>
        </pc:spChg>
        <pc:spChg chg="add del">
          <ac:chgData name="Amar K H" userId="f4713cd98e7dd7d5" providerId="LiveId" clId="{C06B8DF1-9E4F-47F6-A258-37013E7E5233}" dt="2022-04-04T17:57:36.128" v="566" actId="26606"/>
          <ac:spMkLst>
            <pc:docMk/>
            <pc:sldMk cId="1520493792" sldId="259"/>
            <ac:spMk id="7" creationId="{F883A8D1-ED1B-47A1-AA44-289C080EDDB9}"/>
          </ac:spMkLst>
        </pc:spChg>
        <pc:spChg chg="add del">
          <ac:chgData name="Amar K H" userId="f4713cd98e7dd7d5" providerId="LiveId" clId="{C06B8DF1-9E4F-47F6-A258-37013E7E5233}" dt="2022-04-04T17:57:11.413" v="562" actId="26606"/>
          <ac:spMkLst>
            <pc:docMk/>
            <pc:sldMk cId="1520493792" sldId="259"/>
            <ac:spMk id="9" creationId="{EEE96A74-B62B-4642-AB22-7776A5F48CE7}"/>
          </ac:spMkLst>
        </pc:spChg>
        <pc:spChg chg="add del">
          <ac:chgData name="Amar K H" userId="f4713cd98e7dd7d5" providerId="LiveId" clId="{C06B8DF1-9E4F-47F6-A258-37013E7E5233}" dt="2022-04-04T17:57:37.943" v="568" actId="26606"/>
          <ac:spMkLst>
            <pc:docMk/>
            <pc:sldMk cId="1520493792" sldId="259"/>
            <ac:spMk id="10" creationId="{DB66C9CD-6BF4-44CA-8078-0BB819080761}"/>
          </ac:spMkLst>
        </pc:spChg>
        <pc:spChg chg="add del">
          <ac:chgData name="Amar K H" userId="f4713cd98e7dd7d5" providerId="LiveId" clId="{C06B8DF1-9E4F-47F6-A258-37013E7E5233}" dt="2022-04-04T17:57:11.413" v="562" actId="26606"/>
          <ac:spMkLst>
            <pc:docMk/>
            <pc:sldMk cId="1520493792" sldId="259"/>
            <ac:spMk id="11" creationId="{8576A6EA-4B09-480F-BB03-9616027234E4}"/>
          </ac:spMkLst>
        </pc:spChg>
        <pc:spChg chg="add del">
          <ac:chgData name="Amar K H" userId="f4713cd98e7dd7d5" providerId="LiveId" clId="{C06B8DF1-9E4F-47F6-A258-37013E7E5233}" dt="2022-04-04T17:57:20.648" v="564" actId="26606"/>
          <ac:spMkLst>
            <pc:docMk/>
            <pc:sldMk cId="1520493792" sldId="259"/>
            <ac:spMk id="13" creationId="{DB66C9CD-6BF4-44CA-8078-0BB819080761}"/>
          </ac:spMkLst>
        </pc:spChg>
        <pc:spChg chg="add del">
          <ac:chgData name="Amar K H" userId="f4713cd98e7dd7d5" providerId="LiveId" clId="{C06B8DF1-9E4F-47F6-A258-37013E7E5233}" dt="2022-04-04T17:57:20.648" v="564" actId="26606"/>
          <ac:spMkLst>
            <pc:docMk/>
            <pc:sldMk cId="1520493792" sldId="259"/>
            <ac:spMk id="14" creationId="{F883A8D1-ED1B-47A1-AA44-289C080EDDB9}"/>
          </ac:spMkLst>
        </pc:spChg>
        <pc:spChg chg="add">
          <ac:chgData name="Amar K H" userId="f4713cd98e7dd7d5" providerId="LiveId" clId="{C06B8DF1-9E4F-47F6-A258-37013E7E5233}" dt="2022-04-04T17:57:37.956" v="569" actId="26606"/>
          <ac:spMkLst>
            <pc:docMk/>
            <pc:sldMk cId="1520493792" sldId="259"/>
            <ac:spMk id="18" creationId="{DB66C9CD-6BF4-44CA-8078-0BB819080761}"/>
          </ac:spMkLst>
        </pc:spChg>
        <pc:spChg chg="add">
          <ac:chgData name="Amar K H" userId="f4713cd98e7dd7d5" providerId="LiveId" clId="{C06B8DF1-9E4F-47F6-A258-37013E7E5233}" dt="2022-04-04T17:57:37.956" v="569" actId="26606"/>
          <ac:spMkLst>
            <pc:docMk/>
            <pc:sldMk cId="1520493792" sldId="259"/>
            <ac:spMk id="19" creationId="{F883A8D1-ED1B-47A1-AA44-289C080EDDB9}"/>
          </ac:spMkLst>
        </pc:spChg>
        <pc:graphicFrameChg chg="add del">
          <ac:chgData name="Amar K H" userId="f4713cd98e7dd7d5" providerId="LiveId" clId="{C06B8DF1-9E4F-47F6-A258-37013E7E5233}" dt="2022-04-04T17:57:11.413" v="562" actId="26606"/>
          <ac:graphicFrameMkLst>
            <pc:docMk/>
            <pc:sldMk cId="1520493792" sldId="259"/>
            <ac:graphicFrameMk id="5" creationId="{328540D9-75CA-0700-95A4-90D42692EE57}"/>
          </ac:graphicFrameMkLst>
        </pc:graphicFrameChg>
        <pc:graphicFrameChg chg="add del">
          <ac:chgData name="Amar K H" userId="f4713cd98e7dd7d5" providerId="LiveId" clId="{C06B8DF1-9E4F-47F6-A258-37013E7E5233}" dt="2022-04-04T17:57:36.128" v="566" actId="26606"/>
          <ac:graphicFrameMkLst>
            <pc:docMk/>
            <pc:sldMk cId="1520493792" sldId="259"/>
            <ac:graphicFrameMk id="8" creationId="{E0B75B13-4518-31BF-89D0-EECB02C5BA43}"/>
          </ac:graphicFrameMkLst>
        </pc:graphicFrameChg>
        <pc:graphicFrameChg chg="add del">
          <ac:chgData name="Amar K H" userId="f4713cd98e7dd7d5" providerId="LiveId" clId="{C06B8DF1-9E4F-47F6-A258-37013E7E5233}" dt="2022-04-04T17:57:20.648" v="564" actId="26606"/>
          <ac:graphicFrameMkLst>
            <pc:docMk/>
            <pc:sldMk cId="1520493792" sldId="259"/>
            <ac:graphicFrameMk id="15" creationId="{A5A2C5C0-5E8B-2BFE-24ED-839A99EBDD76}"/>
          </ac:graphicFrameMkLst>
        </pc:graphicFrameChg>
        <pc:graphicFrameChg chg="add del">
          <ac:chgData name="Amar K H" userId="f4713cd98e7dd7d5" providerId="LiveId" clId="{C06B8DF1-9E4F-47F6-A258-37013E7E5233}" dt="2022-04-04T17:57:37.943" v="568" actId="26606"/>
          <ac:graphicFrameMkLst>
            <pc:docMk/>
            <pc:sldMk cId="1520493792" sldId="259"/>
            <ac:graphicFrameMk id="16" creationId="{EDE0349C-88A8-D1DB-3CFB-C0FE0A438E65}"/>
          </ac:graphicFrameMkLst>
        </pc:graphicFrameChg>
        <pc:graphicFrameChg chg="add mod">
          <ac:chgData name="Amar K H" userId="f4713cd98e7dd7d5" providerId="LiveId" clId="{C06B8DF1-9E4F-47F6-A258-37013E7E5233}" dt="2022-04-04T23:55:09.356" v="1370"/>
          <ac:graphicFrameMkLst>
            <pc:docMk/>
            <pc:sldMk cId="1520493792" sldId="259"/>
            <ac:graphicFrameMk id="20" creationId="{E0B75B13-4518-31BF-89D0-EECB02C5BA43}"/>
          </ac:graphicFrameMkLst>
        </pc:graphicFrameChg>
        <pc:cxnChg chg="add del">
          <ac:chgData name="Amar K H" userId="f4713cd98e7dd7d5" providerId="LiveId" clId="{C06B8DF1-9E4F-47F6-A258-37013E7E5233}" dt="2022-04-04T17:57:37.943" v="568" actId="26606"/>
          <ac:cxnSpMkLst>
            <pc:docMk/>
            <pc:sldMk cId="1520493792" sldId="259"/>
            <ac:cxnSpMk id="12" creationId="{D9BF9BF3-7E9D-458B-A5D2-E730C5FFD0CD}"/>
          </ac:cxnSpMkLst>
        </pc:cxnChg>
      </pc:sldChg>
      <pc:sldChg chg="addSp delSp modSp new mod setBg">
        <pc:chgData name="Amar K H" userId="f4713cd98e7dd7d5" providerId="LiveId" clId="{C06B8DF1-9E4F-47F6-A258-37013E7E5233}" dt="2022-04-04T20:36:34.770" v="1155" actId="26606"/>
        <pc:sldMkLst>
          <pc:docMk/>
          <pc:sldMk cId="1870468788" sldId="260"/>
        </pc:sldMkLst>
        <pc:spChg chg="mod">
          <ac:chgData name="Amar K H" userId="f4713cd98e7dd7d5" providerId="LiveId" clId="{C06B8DF1-9E4F-47F6-A258-37013E7E5233}" dt="2022-04-04T20:36:34.770" v="1155" actId="26606"/>
          <ac:spMkLst>
            <pc:docMk/>
            <pc:sldMk cId="1870468788" sldId="260"/>
            <ac:spMk id="2" creationId="{3BFF80E9-31CF-4FE3-AEE6-377F4DBA704A}"/>
          </ac:spMkLst>
        </pc:spChg>
        <pc:spChg chg="add del mod">
          <ac:chgData name="Amar K H" userId="f4713cd98e7dd7d5" providerId="LiveId" clId="{C06B8DF1-9E4F-47F6-A258-37013E7E5233}" dt="2022-04-04T17:58:54.029" v="594" actId="22"/>
          <ac:spMkLst>
            <pc:docMk/>
            <pc:sldMk cId="1870468788" sldId="260"/>
            <ac:spMk id="3" creationId="{A91CF20B-F6F5-4421-BCE6-539FEB40D2DC}"/>
          </ac:spMkLst>
        </pc:spChg>
        <pc:spChg chg="add del mod">
          <ac:chgData name="Amar K H" userId="f4713cd98e7dd7d5" providerId="LiveId" clId="{C06B8DF1-9E4F-47F6-A258-37013E7E5233}" dt="2022-04-04T17:58:31.764" v="592"/>
          <ac:spMkLst>
            <pc:docMk/>
            <pc:sldMk cId="1870468788" sldId="260"/>
            <ac:spMk id="4" creationId="{97EC85E3-05BA-4CBD-A5FA-BC310C46BC16}"/>
          </ac:spMkLst>
        </pc:spChg>
        <pc:spChg chg="add del">
          <ac:chgData name="Amar K H" userId="f4713cd98e7dd7d5" providerId="LiveId" clId="{C06B8DF1-9E4F-47F6-A258-37013E7E5233}" dt="2022-04-04T17:59:05.468" v="596" actId="26606"/>
          <ac:spMkLst>
            <pc:docMk/>
            <pc:sldMk cId="1870468788" sldId="260"/>
            <ac:spMk id="10" creationId="{EE074390-3C8A-834E-36EB-6FF0F2C24B76}"/>
          </ac:spMkLst>
        </pc:spChg>
        <pc:spChg chg="add del">
          <ac:chgData name="Amar K H" userId="f4713cd98e7dd7d5" providerId="LiveId" clId="{C06B8DF1-9E4F-47F6-A258-37013E7E5233}" dt="2022-04-04T17:59:05.468" v="596" actId="26606"/>
          <ac:spMkLst>
            <pc:docMk/>
            <pc:sldMk cId="1870468788" sldId="260"/>
            <ac:spMk id="13" creationId="{DB66C9CD-6BF4-44CA-8078-0BB819080761}"/>
          </ac:spMkLst>
        </pc:spChg>
        <pc:spChg chg="add del">
          <ac:chgData name="Amar K H" userId="f4713cd98e7dd7d5" providerId="LiveId" clId="{C06B8DF1-9E4F-47F6-A258-37013E7E5233}" dt="2022-04-04T17:59:05.468" v="596" actId="26606"/>
          <ac:spMkLst>
            <pc:docMk/>
            <pc:sldMk cId="1870468788" sldId="260"/>
            <ac:spMk id="17" creationId="{AA11AC2B-E0EE-4BB9-8BC1-EC5DA9DBEE30}"/>
          </ac:spMkLst>
        </pc:spChg>
        <pc:spChg chg="add del">
          <ac:chgData name="Amar K H" userId="f4713cd98e7dd7d5" providerId="LiveId" clId="{C06B8DF1-9E4F-47F6-A258-37013E7E5233}" dt="2022-04-04T20:36:34.770" v="1155" actId="26606"/>
          <ac:spMkLst>
            <pc:docMk/>
            <pc:sldMk cId="1870468788" sldId="260"/>
            <ac:spMk id="19" creationId="{1AEB7F98-32EC-40D3-89EE-C8433023163A}"/>
          </ac:spMkLst>
        </pc:spChg>
        <pc:spChg chg="add del">
          <ac:chgData name="Amar K H" userId="f4713cd98e7dd7d5" providerId="LiveId" clId="{C06B8DF1-9E4F-47F6-A258-37013E7E5233}" dt="2022-04-04T20:36:34.770" v="1155" actId="26606"/>
          <ac:spMkLst>
            <pc:docMk/>
            <pc:sldMk cId="1870468788" sldId="260"/>
            <ac:spMk id="21" creationId="{48019D14-CF1C-90BA-DFA2-9AB2D9FD5EC0}"/>
          </ac:spMkLst>
        </pc:spChg>
        <pc:spChg chg="add del">
          <ac:chgData name="Amar K H" userId="f4713cd98e7dd7d5" providerId="LiveId" clId="{C06B8DF1-9E4F-47F6-A258-37013E7E5233}" dt="2022-04-04T20:36:34.770" v="1155" actId="26606"/>
          <ac:spMkLst>
            <pc:docMk/>
            <pc:sldMk cId="1870468788" sldId="260"/>
            <ac:spMk id="22" creationId="{DAD9000E-708C-464D-A86F-4ABE391B6BE8}"/>
          </ac:spMkLst>
        </pc:spChg>
        <pc:spChg chg="add del">
          <ac:chgData name="Amar K H" userId="f4713cd98e7dd7d5" providerId="LiveId" clId="{C06B8DF1-9E4F-47F6-A258-37013E7E5233}" dt="2022-04-04T20:36:34.757" v="1154" actId="26606"/>
          <ac:spMkLst>
            <pc:docMk/>
            <pc:sldMk cId="1870468788" sldId="260"/>
            <ac:spMk id="26" creationId="{3011B0B3-5679-4759-90B8-3B908C4CBD21}"/>
          </ac:spMkLst>
        </pc:spChg>
        <pc:spChg chg="add del">
          <ac:chgData name="Amar K H" userId="f4713cd98e7dd7d5" providerId="LiveId" clId="{C06B8DF1-9E4F-47F6-A258-37013E7E5233}" dt="2022-04-04T18:08:18.216" v="701" actId="26606"/>
          <ac:spMkLst>
            <pc:docMk/>
            <pc:sldMk cId="1870468788" sldId="260"/>
            <ac:spMk id="35" creationId="{3011B0B3-5679-4759-90B8-3B908C4CBD21}"/>
          </ac:spMkLst>
        </pc:spChg>
        <pc:spChg chg="add del">
          <ac:chgData name="Amar K H" userId="f4713cd98e7dd7d5" providerId="LiveId" clId="{C06B8DF1-9E4F-47F6-A258-37013E7E5233}" dt="2022-04-04T18:08:18.216" v="701" actId="26606"/>
          <ac:spMkLst>
            <pc:docMk/>
            <pc:sldMk cId="1870468788" sldId="260"/>
            <ac:spMk id="52" creationId="{470449D5-48B2-452B-AC40-73EFA74FA445}"/>
          </ac:spMkLst>
        </pc:spChg>
        <pc:spChg chg="add">
          <ac:chgData name="Amar K H" userId="f4713cd98e7dd7d5" providerId="LiveId" clId="{C06B8DF1-9E4F-47F6-A258-37013E7E5233}" dt="2022-04-04T20:36:34.770" v="1155" actId="26606"/>
          <ac:spMkLst>
            <pc:docMk/>
            <pc:sldMk cId="1870468788" sldId="260"/>
            <ac:spMk id="57" creationId="{3011B0B3-5679-4759-90B8-3B908C4CBD21}"/>
          </ac:spMkLst>
        </pc:spChg>
        <pc:spChg chg="add">
          <ac:chgData name="Amar K H" userId="f4713cd98e7dd7d5" providerId="LiveId" clId="{C06B8DF1-9E4F-47F6-A258-37013E7E5233}" dt="2022-04-04T20:36:34.770" v="1155" actId="26606"/>
          <ac:spMkLst>
            <pc:docMk/>
            <pc:sldMk cId="1870468788" sldId="260"/>
            <ac:spMk id="66" creationId="{8036B80B-269D-4F02-9EF9-A6A4E917B386}"/>
          </ac:spMkLst>
        </pc:spChg>
        <pc:grpChg chg="add del">
          <ac:chgData name="Amar K H" userId="f4713cd98e7dd7d5" providerId="LiveId" clId="{C06B8DF1-9E4F-47F6-A258-37013E7E5233}" dt="2022-04-04T20:36:34.757" v="1154" actId="26606"/>
          <ac:grpSpMkLst>
            <pc:docMk/>
            <pc:sldMk cId="1870468788" sldId="260"/>
            <ac:grpSpMk id="25" creationId="{F982E0B2-AA9C-441C-A08E-A9DF9CF12116}"/>
          </ac:grpSpMkLst>
        </pc:grpChg>
        <pc:grpChg chg="add del">
          <ac:chgData name="Amar K H" userId="f4713cd98e7dd7d5" providerId="LiveId" clId="{C06B8DF1-9E4F-47F6-A258-37013E7E5233}" dt="2022-04-04T20:36:34.757" v="1154" actId="26606"/>
          <ac:grpSpMkLst>
            <pc:docMk/>
            <pc:sldMk cId="1870468788" sldId="260"/>
            <ac:grpSpMk id="28" creationId="{49E013D9-9421-47E7-9080-30F6E544BE45}"/>
          </ac:grpSpMkLst>
        </pc:grpChg>
        <pc:grpChg chg="add del">
          <ac:chgData name="Amar K H" userId="f4713cd98e7dd7d5" providerId="LiveId" clId="{C06B8DF1-9E4F-47F6-A258-37013E7E5233}" dt="2022-04-04T18:08:18.216" v="701" actId="26606"/>
          <ac:grpSpMkLst>
            <pc:docMk/>
            <pc:sldMk cId="1870468788" sldId="260"/>
            <ac:grpSpMk id="29" creationId="{F982E0B2-AA9C-441C-A08E-A9DF9CF12116}"/>
          </ac:grpSpMkLst>
        </pc:grpChg>
        <pc:grpChg chg="add del">
          <ac:chgData name="Amar K H" userId="f4713cd98e7dd7d5" providerId="LiveId" clId="{C06B8DF1-9E4F-47F6-A258-37013E7E5233}" dt="2022-04-04T18:08:18.216" v="701" actId="26606"/>
          <ac:grpSpMkLst>
            <pc:docMk/>
            <pc:sldMk cId="1870468788" sldId="260"/>
            <ac:grpSpMk id="37" creationId="{49E013D9-9421-47E7-9080-30F6E544BE45}"/>
          </ac:grpSpMkLst>
        </pc:grpChg>
        <pc:grpChg chg="add">
          <ac:chgData name="Amar K H" userId="f4713cd98e7dd7d5" providerId="LiveId" clId="{C06B8DF1-9E4F-47F6-A258-37013E7E5233}" dt="2022-04-04T20:36:34.770" v="1155" actId="26606"/>
          <ac:grpSpMkLst>
            <pc:docMk/>
            <pc:sldMk cId="1870468788" sldId="260"/>
            <ac:grpSpMk id="54" creationId="{F982E0B2-AA9C-441C-A08E-A9DF9CF12116}"/>
          </ac:grpSpMkLst>
        </pc:grpChg>
        <pc:grpChg chg="add">
          <ac:chgData name="Amar K H" userId="f4713cd98e7dd7d5" providerId="LiveId" clId="{C06B8DF1-9E4F-47F6-A258-37013E7E5233}" dt="2022-04-04T20:36:34.770" v="1155" actId="26606"/>
          <ac:grpSpMkLst>
            <pc:docMk/>
            <pc:sldMk cId="1870468788" sldId="260"/>
            <ac:grpSpMk id="58" creationId="{49E013D9-9421-47E7-9080-30F6E544BE45}"/>
          </ac:grpSpMkLst>
        </pc:grpChg>
        <pc:picChg chg="add mod ord">
          <ac:chgData name="Amar K H" userId="f4713cd98e7dd7d5" providerId="LiveId" clId="{C06B8DF1-9E4F-47F6-A258-37013E7E5233}" dt="2022-04-04T20:36:34.770" v="1155" actId="26606"/>
          <ac:picMkLst>
            <pc:docMk/>
            <pc:sldMk cId="1870468788" sldId="260"/>
            <ac:picMk id="6" creationId="{F34BDBEC-E056-4E88-A6B4-BC8E690026FB}"/>
          </ac:picMkLst>
        </pc:picChg>
        <pc:cxnChg chg="add del">
          <ac:chgData name="Amar K H" userId="f4713cd98e7dd7d5" providerId="LiveId" clId="{C06B8DF1-9E4F-47F6-A258-37013E7E5233}" dt="2022-04-04T17:59:05.468" v="596" actId="26606"/>
          <ac:cxnSpMkLst>
            <pc:docMk/>
            <pc:sldMk cId="1870468788" sldId="260"/>
            <ac:cxnSpMk id="15" creationId="{77C6DF49-CBE3-4038-AC78-35DE4FD7CE8E}"/>
          </ac:cxnSpMkLst>
        </pc:cxnChg>
        <pc:cxnChg chg="add del">
          <ac:chgData name="Amar K H" userId="f4713cd98e7dd7d5" providerId="LiveId" clId="{C06B8DF1-9E4F-47F6-A258-37013E7E5233}" dt="2022-04-04T20:36:34.770" v="1155" actId="26606"/>
          <ac:cxnSpMkLst>
            <pc:docMk/>
            <pc:sldMk cId="1870468788" sldId="260"/>
            <ac:cxnSpMk id="20" creationId="{77C6DF49-CBE3-4038-AC78-35DE4FD7CE8E}"/>
          </ac:cxnSpMkLst>
        </pc:cxnChg>
        <pc:cxnChg chg="add del">
          <ac:chgData name="Amar K H" userId="f4713cd98e7dd7d5" providerId="LiveId" clId="{C06B8DF1-9E4F-47F6-A258-37013E7E5233}" dt="2022-04-04T20:36:34.757" v="1154" actId="26606"/>
          <ac:cxnSpMkLst>
            <pc:docMk/>
            <pc:sldMk cId="1870468788" sldId="260"/>
            <ac:cxnSpMk id="24" creationId="{701C0CAB-6A03-4C6A-9FAA-219847753628}"/>
          </ac:cxnSpMkLst>
        </pc:cxnChg>
        <pc:cxnChg chg="add del">
          <ac:chgData name="Amar K H" userId="f4713cd98e7dd7d5" providerId="LiveId" clId="{C06B8DF1-9E4F-47F6-A258-37013E7E5233}" dt="2022-04-04T18:08:18.216" v="701" actId="26606"/>
          <ac:cxnSpMkLst>
            <pc:docMk/>
            <pc:sldMk cId="1870468788" sldId="260"/>
            <ac:cxnSpMk id="27" creationId="{701C0CAB-6A03-4C6A-9FAA-219847753628}"/>
          </ac:cxnSpMkLst>
        </pc:cxnChg>
        <pc:cxnChg chg="add">
          <ac:chgData name="Amar K H" userId="f4713cd98e7dd7d5" providerId="LiveId" clId="{C06B8DF1-9E4F-47F6-A258-37013E7E5233}" dt="2022-04-04T20:36:34.770" v="1155" actId="26606"/>
          <ac:cxnSpMkLst>
            <pc:docMk/>
            <pc:sldMk cId="1870468788" sldId="260"/>
            <ac:cxnSpMk id="53" creationId="{701C0CAB-6A03-4C6A-9FAA-219847753628}"/>
          </ac:cxnSpMkLst>
        </pc:cxnChg>
      </pc:sldChg>
      <pc:sldChg chg="addSp delSp modSp new mod setBg">
        <pc:chgData name="Amar K H" userId="f4713cd98e7dd7d5" providerId="LiveId" clId="{C06B8DF1-9E4F-47F6-A258-37013E7E5233}" dt="2022-04-04T21:06:57.748" v="1204" actId="20577"/>
        <pc:sldMkLst>
          <pc:docMk/>
          <pc:sldMk cId="853687328" sldId="261"/>
        </pc:sldMkLst>
        <pc:spChg chg="mod">
          <ac:chgData name="Amar K H" userId="f4713cd98e7dd7d5" providerId="LiveId" clId="{C06B8DF1-9E4F-47F6-A258-37013E7E5233}" dt="2022-04-04T18:07:18.355" v="694" actId="26606"/>
          <ac:spMkLst>
            <pc:docMk/>
            <pc:sldMk cId="853687328" sldId="261"/>
            <ac:spMk id="2" creationId="{49B481F2-CC6D-44C5-86DD-14785E2EC4D2}"/>
          </ac:spMkLst>
        </pc:spChg>
        <pc:spChg chg="del">
          <ac:chgData name="Amar K H" userId="f4713cd98e7dd7d5" providerId="LiveId" clId="{C06B8DF1-9E4F-47F6-A258-37013E7E5233}" dt="2022-04-04T18:02:47.360" v="639" actId="22"/>
          <ac:spMkLst>
            <pc:docMk/>
            <pc:sldMk cId="853687328" sldId="261"/>
            <ac:spMk id="3" creationId="{B9B9A3CD-3947-4BE3-88AA-6DFD2146B8C3}"/>
          </ac:spMkLst>
        </pc:spChg>
        <pc:spChg chg="mod">
          <ac:chgData name="Amar K H" userId="f4713cd98e7dd7d5" providerId="LiveId" clId="{C06B8DF1-9E4F-47F6-A258-37013E7E5233}" dt="2022-04-04T21:06:57.748" v="1204" actId="20577"/>
          <ac:spMkLst>
            <pc:docMk/>
            <pc:sldMk cId="853687328" sldId="261"/>
            <ac:spMk id="4" creationId="{BAF14165-231D-430C-9565-58F303A00207}"/>
          </ac:spMkLst>
        </pc:spChg>
        <pc:spChg chg="add del">
          <ac:chgData name="Amar K H" userId="f4713cd98e7dd7d5" providerId="LiveId" clId="{C06B8DF1-9E4F-47F6-A258-37013E7E5233}" dt="2022-04-04T18:07:14.348" v="691" actId="26606"/>
          <ac:spMkLst>
            <pc:docMk/>
            <pc:sldMk cId="853687328" sldId="261"/>
            <ac:spMk id="11" creationId="{1AEB7F98-32EC-40D3-89EE-C8433023163A}"/>
          </ac:spMkLst>
        </pc:spChg>
        <pc:spChg chg="add del">
          <ac:chgData name="Amar K H" userId="f4713cd98e7dd7d5" providerId="LiveId" clId="{C06B8DF1-9E4F-47F6-A258-37013E7E5233}" dt="2022-04-04T18:07:14.348" v="691" actId="26606"/>
          <ac:spMkLst>
            <pc:docMk/>
            <pc:sldMk cId="853687328" sldId="261"/>
            <ac:spMk id="15" creationId="{DAD9000E-708C-464D-A86F-4ABE391B6BE8}"/>
          </ac:spMkLst>
        </pc:spChg>
        <pc:spChg chg="add del">
          <ac:chgData name="Amar K H" userId="f4713cd98e7dd7d5" providerId="LiveId" clId="{C06B8DF1-9E4F-47F6-A258-37013E7E5233}" dt="2022-04-04T18:07:18.355" v="693" actId="26606"/>
          <ac:spMkLst>
            <pc:docMk/>
            <pc:sldMk cId="853687328" sldId="261"/>
            <ac:spMk id="17" creationId="{369F5FE0-EBCF-4A14-AF3D-1ADCD6443E6F}"/>
          </ac:spMkLst>
        </pc:spChg>
        <pc:spChg chg="add">
          <ac:chgData name="Amar K H" userId="f4713cd98e7dd7d5" providerId="LiveId" clId="{C06B8DF1-9E4F-47F6-A258-37013E7E5233}" dt="2022-04-04T18:07:18.355" v="694" actId="26606"/>
          <ac:spMkLst>
            <pc:docMk/>
            <pc:sldMk cId="853687328" sldId="261"/>
            <ac:spMk id="19" creationId="{1AEB7F98-32EC-40D3-89EE-C8433023163A}"/>
          </ac:spMkLst>
        </pc:spChg>
        <pc:spChg chg="add">
          <ac:chgData name="Amar K H" userId="f4713cd98e7dd7d5" providerId="LiveId" clId="{C06B8DF1-9E4F-47F6-A258-37013E7E5233}" dt="2022-04-04T18:07:18.355" v="694" actId="26606"/>
          <ac:spMkLst>
            <pc:docMk/>
            <pc:sldMk cId="853687328" sldId="261"/>
            <ac:spMk id="21" creationId="{DAD9000E-708C-464D-A86F-4ABE391B6BE8}"/>
          </ac:spMkLst>
        </pc:spChg>
        <pc:picChg chg="add mod ord">
          <ac:chgData name="Amar K H" userId="f4713cd98e7dd7d5" providerId="LiveId" clId="{C06B8DF1-9E4F-47F6-A258-37013E7E5233}" dt="2022-04-04T18:07:24.029" v="695" actId="27614"/>
          <ac:picMkLst>
            <pc:docMk/>
            <pc:sldMk cId="853687328" sldId="261"/>
            <ac:picMk id="6" creationId="{EFC5C629-CF3B-4F07-A8C4-0997564671FA}"/>
          </ac:picMkLst>
        </pc:picChg>
        <pc:cxnChg chg="add del">
          <ac:chgData name="Amar K H" userId="f4713cd98e7dd7d5" providerId="LiveId" clId="{C06B8DF1-9E4F-47F6-A258-37013E7E5233}" dt="2022-04-04T18:07:14.348" v="691" actId="26606"/>
          <ac:cxnSpMkLst>
            <pc:docMk/>
            <pc:sldMk cId="853687328" sldId="261"/>
            <ac:cxnSpMk id="13" creationId="{77C6DF49-CBE3-4038-AC78-35DE4FD7CE8E}"/>
          </ac:cxnSpMkLst>
        </pc:cxnChg>
        <pc:cxnChg chg="add">
          <ac:chgData name="Amar K H" userId="f4713cd98e7dd7d5" providerId="LiveId" clId="{C06B8DF1-9E4F-47F6-A258-37013E7E5233}" dt="2022-04-04T18:07:18.355" v="694" actId="26606"/>
          <ac:cxnSpMkLst>
            <pc:docMk/>
            <pc:sldMk cId="853687328" sldId="261"/>
            <ac:cxnSpMk id="20" creationId="{77C6DF49-CBE3-4038-AC78-35DE4FD7CE8E}"/>
          </ac:cxnSpMkLst>
        </pc:cxnChg>
      </pc:sldChg>
      <pc:sldChg chg="addSp modSp new mod setBg">
        <pc:chgData name="Amar K H" userId="f4713cd98e7dd7d5" providerId="LiveId" clId="{C06B8DF1-9E4F-47F6-A258-37013E7E5233}" dt="2022-04-04T18:46:09.192" v="805" actId="108"/>
        <pc:sldMkLst>
          <pc:docMk/>
          <pc:sldMk cId="970717927" sldId="262"/>
        </pc:sldMkLst>
        <pc:spChg chg="mod">
          <ac:chgData name="Amar K H" userId="f4713cd98e7dd7d5" providerId="LiveId" clId="{C06B8DF1-9E4F-47F6-A258-37013E7E5233}" dt="2022-04-04T18:25:51.414" v="788" actId="6549"/>
          <ac:spMkLst>
            <pc:docMk/>
            <pc:sldMk cId="970717927" sldId="262"/>
            <ac:spMk id="2" creationId="{7AB0AEC8-6E41-4BE4-B0A7-4C291D44034B}"/>
          </ac:spMkLst>
        </pc:spChg>
        <pc:spChg chg="mod">
          <ac:chgData name="Amar K H" userId="f4713cd98e7dd7d5" providerId="LiveId" clId="{C06B8DF1-9E4F-47F6-A258-37013E7E5233}" dt="2022-04-04T18:46:09.192" v="805" actId="108"/>
          <ac:spMkLst>
            <pc:docMk/>
            <pc:sldMk cId="970717927" sldId="262"/>
            <ac:spMk id="3" creationId="{6A9D089A-B5A0-474B-9B46-7C45E773262F}"/>
          </ac:spMkLst>
        </pc:spChg>
        <pc:cxnChg chg="add">
          <ac:chgData name="Amar K H" userId="f4713cd98e7dd7d5" providerId="LiveId" clId="{C06B8DF1-9E4F-47F6-A258-37013E7E5233}" dt="2022-04-04T18:25:26.679" v="761" actId="26606"/>
          <ac:cxnSpMkLst>
            <pc:docMk/>
            <pc:sldMk cId="970717927" sldId="262"/>
            <ac:cxnSpMk id="8" creationId="{77C6DF49-CBE3-4038-AC78-35DE4FD7CE8E}"/>
          </ac:cxnSpMkLst>
        </pc:cxnChg>
      </pc:sldChg>
      <pc:sldChg chg="addSp delSp modSp new mod setBg">
        <pc:chgData name="Amar K H" userId="f4713cd98e7dd7d5" providerId="LiveId" clId="{C06B8DF1-9E4F-47F6-A258-37013E7E5233}" dt="2022-04-04T18:48:28.243" v="826" actId="26606"/>
        <pc:sldMkLst>
          <pc:docMk/>
          <pc:sldMk cId="1189149549" sldId="263"/>
        </pc:sldMkLst>
        <pc:spChg chg="del mod">
          <ac:chgData name="Amar K H" userId="f4713cd98e7dd7d5" providerId="LiveId" clId="{C06B8DF1-9E4F-47F6-A258-37013E7E5233}" dt="2022-04-04T18:47:04.128" v="809" actId="21"/>
          <ac:spMkLst>
            <pc:docMk/>
            <pc:sldMk cId="1189149549" sldId="263"/>
            <ac:spMk id="2" creationId="{07A8FB9F-D914-4500-BFD9-E23B5EE6D1C6}"/>
          </ac:spMkLst>
        </pc:spChg>
        <pc:spChg chg="del">
          <ac:chgData name="Amar K H" userId="f4713cd98e7dd7d5" providerId="LiveId" clId="{C06B8DF1-9E4F-47F6-A258-37013E7E5233}" dt="2022-04-04T18:48:01.666" v="813" actId="22"/>
          <ac:spMkLst>
            <pc:docMk/>
            <pc:sldMk cId="1189149549" sldId="263"/>
            <ac:spMk id="3" creationId="{B4E86EFB-420E-4B29-886C-0B29898645B8}"/>
          </ac:spMkLst>
        </pc:spChg>
        <pc:spChg chg="add del mod">
          <ac:chgData name="Amar K H" userId="f4713cd98e7dd7d5" providerId="LiveId" clId="{C06B8DF1-9E4F-47F6-A258-37013E7E5233}" dt="2022-04-04T18:47:07.632" v="810"/>
          <ac:spMkLst>
            <pc:docMk/>
            <pc:sldMk cId="1189149549" sldId="263"/>
            <ac:spMk id="5" creationId="{283D0B14-A233-4200-BED7-5B6321F38521}"/>
          </ac:spMkLst>
        </pc:spChg>
        <pc:spChg chg="add mod">
          <ac:chgData name="Amar K H" userId="f4713cd98e7dd7d5" providerId="LiveId" clId="{C06B8DF1-9E4F-47F6-A258-37013E7E5233}" dt="2022-04-04T18:48:28.239" v="825" actId="26606"/>
          <ac:spMkLst>
            <pc:docMk/>
            <pc:sldMk cId="1189149549" sldId="263"/>
            <ac:spMk id="6" creationId="{0BBF8CD6-9811-4182-97E2-B64629F82E6B}"/>
          </ac:spMkLst>
        </pc:spChg>
        <pc:spChg chg="add del">
          <ac:chgData name="Amar K H" userId="f4713cd98e7dd7d5" providerId="LiveId" clId="{C06B8DF1-9E4F-47F6-A258-37013E7E5233}" dt="2022-04-04T18:48:05.637" v="815" actId="26606"/>
          <ac:spMkLst>
            <pc:docMk/>
            <pc:sldMk cId="1189149549" sldId="263"/>
            <ac:spMk id="12" creationId="{562CF7FE-E3AF-9B1F-27C1-5A19DBE70DC9}"/>
          </ac:spMkLst>
        </pc:spChg>
        <pc:spChg chg="add del">
          <ac:chgData name="Amar K H" userId="f4713cd98e7dd7d5" providerId="LiveId" clId="{C06B8DF1-9E4F-47F6-A258-37013E7E5233}" dt="2022-04-04T18:48:05.637" v="815" actId="26606"/>
          <ac:spMkLst>
            <pc:docMk/>
            <pc:sldMk cId="1189149549" sldId="263"/>
            <ac:spMk id="15" creationId="{1AEB7F98-32EC-40D3-89EE-C8433023163A}"/>
          </ac:spMkLst>
        </pc:spChg>
        <pc:spChg chg="add del">
          <ac:chgData name="Amar K H" userId="f4713cd98e7dd7d5" providerId="LiveId" clId="{C06B8DF1-9E4F-47F6-A258-37013E7E5233}" dt="2022-04-04T18:48:05.637" v="815" actId="26606"/>
          <ac:spMkLst>
            <pc:docMk/>
            <pc:sldMk cId="1189149549" sldId="263"/>
            <ac:spMk id="19" creationId="{DAD9000E-708C-464D-A86F-4ABE391B6BE8}"/>
          </ac:spMkLst>
        </pc:spChg>
        <pc:spChg chg="add del">
          <ac:chgData name="Amar K H" userId="f4713cd98e7dd7d5" providerId="LiveId" clId="{C06B8DF1-9E4F-47F6-A258-37013E7E5233}" dt="2022-04-04T18:48:06.845" v="817" actId="26606"/>
          <ac:spMkLst>
            <pc:docMk/>
            <pc:sldMk cId="1189149549" sldId="263"/>
            <ac:spMk id="21" creationId="{DB66C9CD-6BF4-44CA-8078-0BB819080761}"/>
          </ac:spMkLst>
        </pc:spChg>
        <pc:spChg chg="add del">
          <ac:chgData name="Amar K H" userId="f4713cd98e7dd7d5" providerId="LiveId" clId="{C06B8DF1-9E4F-47F6-A258-37013E7E5233}" dt="2022-04-04T18:48:06.845" v="817" actId="26606"/>
          <ac:spMkLst>
            <pc:docMk/>
            <pc:sldMk cId="1189149549" sldId="263"/>
            <ac:spMk id="23" creationId="{D6E88C24-AB02-F7A2-936B-51E441E2ED73}"/>
          </ac:spMkLst>
        </pc:spChg>
        <pc:spChg chg="add del">
          <ac:chgData name="Amar K H" userId="f4713cd98e7dd7d5" providerId="LiveId" clId="{C06B8DF1-9E4F-47F6-A258-37013E7E5233}" dt="2022-04-04T18:48:28.243" v="826" actId="26606"/>
          <ac:spMkLst>
            <pc:docMk/>
            <pc:sldMk cId="1189149549" sldId="263"/>
            <ac:spMk id="25" creationId="{1AEB7F98-32EC-40D3-89EE-C8433023163A}"/>
          </ac:spMkLst>
        </pc:spChg>
        <pc:spChg chg="add mod">
          <ac:chgData name="Amar K H" userId="f4713cd98e7dd7d5" providerId="LiveId" clId="{C06B8DF1-9E4F-47F6-A258-37013E7E5233}" dt="2022-04-04T18:48:28.243" v="826" actId="26606"/>
          <ac:spMkLst>
            <pc:docMk/>
            <pc:sldMk cId="1189149549" sldId="263"/>
            <ac:spMk id="27" creationId="{562CF7FE-E3AF-9B1F-27C1-5A19DBE70DC9}"/>
          </ac:spMkLst>
        </pc:spChg>
        <pc:spChg chg="add del">
          <ac:chgData name="Amar K H" userId="f4713cd98e7dd7d5" providerId="LiveId" clId="{C06B8DF1-9E4F-47F6-A258-37013E7E5233}" dt="2022-04-04T18:48:28.243" v="826" actId="26606"/>
          <ac:spMkLst>
            <pc:docMk/>
            <pc:sldMk cId="1189149549" sldId="263"/>
            <ac:spMk id="28" creationId="{DAD9000E-708C-464D-A86F-4ABE391B6BE8}"/>
          </ac:spMkLst>
        </pc:spChg>
        <pc:spChg chg="add del">
          <ac:chgData name="Amar K H" userId="f4713cd98e7dd7d5" providerId="LiveId" clId="{C06B8DF1-9E4F-47F6-A258-37013E7E5233}" dt="2022-04-04T18:48:28.239" v="825" actId="26606"/>
          <ac:spMkLst>
            <pc:docMk/>
            <pc:sldMk cId="1189149549" sldId="263"/>
            <ac:spMk id="33" creationId="{DB66C9CD-6BF4-44CA-8078-0BB819080761}"/>
          </ac:spMkLst>
        </pc:spChg>
        <pc:spChg chg="add del">
          <ac:chgData name="Amar K H" userId="f4713cd98e7dd7d5" providerId="LiveId" clId="{C06B8DF1-9E4F-47F6-A258-37013E7E5233}" dt="2022-04-04T18:48:28.239" v="825" actId="26606"/>
          <ac:spMkLst>
            <pc:docMk/>
            <pc:sldMk cId="1189149549" sldId="263"/>
            <ac:spMk id="37" creationId="{AA11AC2B-E0EE-4BB9-8BC1-EC5DA9DBEE30}"/>
          </ac:spMkLst>
        </pc:spChg>
        <pc:spChg chg="add">
          <ac:chgData name="Amar K H" userId="f4713cd98e7dd7d5" providerId="LiveId" clId="{C06B8DF1-9E4F-47F6-A258-37013E7E5233}" dt="2022-04-04T18:48:28.243" v="826" actId="26606"/>
          <ac:spMkLst>
            <pc:docMk/>
            <pc:sldMk cId="1189149549" sldId="263"/>
            <ac:spMk id="39" creationId="{1AEB7F98-32EC-40D3-89EE-C8433023163A}"/>
          </ac:spMkLst>
        </pc:spChg>
        <pc:spChg chg="add">
          <ac:chgData name="Amar K H" userId="f4713cd98e7dd7d5" providerId="LiveId" clId="{C06B8DF1-9E4F-47F6-A258-37013E7E5233}" dt="2022-04-04T18:48:28.243" v="826" actId="26606"/>
          <ac:spMkLst>
            <pc:docMk/>
            <pc:sldMk cId="1189149549" sldId="263"/>
            <ac:spMk id="41" creationId="{DAD9000E-708C-464D-A86F-4ABE391B6BE8}"/>
          </ac:spMkLst>
        </pc:spChg>
        <pc:picChg chg="add mod ord">
          <ac:chgData name="Amar K H" userId="f4713cd98e7dd7d5" providerId="LiveId" clId="{C06B8DF1-9E4F-47F6-A258-37013E7E5233}" dt="2022-04-04T18:48:28.239" v="825" actId="26606"/>
          <ac:picMkLst>
            <pc:docMk/>
            <pc:sldMk cId="1189149549" sldId="263"/>
            <ac:picMk id="8" creationId="{30881360-61E8-4C8D-844D-9E471FC6C493}"/>
          </ac:picMkLst>
        </pc:picChg>
        <pc:cxnChg chg="add del">
          <ac:chgData name="Amar K H" userId="f4713cd98e7dd7d5" providerId="LiveId" clId="{C06B8DF1-9E4F-47F6-A258-37013E7E5233}" dt="2022-04-04T18:48:05.637" v="815" actId="26606"/>
          <ac:cxnSpMkLst>
            <pc:docMk/>
            <pc:sldMk cId="1189149549" sldId="263"/>
            <ac:cxnSpMk id="17" creationId="{77C6DF49-CBE3-4038-AC78-35DE4FD7CE8E}"/>
          </ac:cxnSpMkLst>
        </pc:cxnChg>
        <pc:cxnChg chg="add del">
          <ac:chgData name="Amar K H" userId="f4713cd98e7dd7d5" providerId="LiveId" clId="{C06B8DF1-9E4F-47F6-A258-37013E7E5233}" dt="2022-04-04T18:48:06.845" v="817" actId="26606"/>
          <ac:cxnSpMkLst>
            <pc:docMk/>
            <pc:sldMk cId="1189149549" sldId="263"/>
            <ac:cxnSpMk id="22" creationId="{77C6DF49-CBE3-4038-AC78-35DE4FD7CE8E}"/>
          </ac:cxnSpMkLst>
        </pc:cxnChg>
        <pc:cxnChg chg="add del">
          <ac:chgData name="Amar K H" userId="f4713cd98e7dd7d5" providerId="LiveId" clId="{C06B8DF1-9E4F-47F6-A258-37013E7E5233}" dt="2022-04-04T18:48:28.243" v="826" actId="26606"/>
          <ac:cxnSpMkLst>
            <pc:docMk/>
            <pc:sldMk cId="1189149549" sldId="263"/>
            <ac:cxnSpMk id="26" creationId="{77C6DF49-CBE3-4038-AC78-35DE4FD7CE8E}"/>
          </ac:cxnSpMkLst>
        </pc:cxnChg>
        <pc:cxnChg chg="add del">
          <ac:chgData name="Amar K H" userId="f4713cd98e7dd7d5" providerId="LiveId" clId="{C06B8DF1-9E4F-47F6-A258-37013E7E5233}" dt="2022-04-04T18:48:28.239" v="825" actId="26606"/>
          <ac:cxnSpMkLst>
            <pc:docMk/>
            <pc:sldMk cId="1189149549" sldId="263"/>
            <ac:cxnSpMk id="35" creationId="{77C6DF49-CBE3-4038-AC78-35DE4FD7CE8E}"/>
          </ac:cxnSpMkLst>
        </pc:cxnChg>
        <pc:cxnChg chg="add">
          <ac:chgData name="Amar K H" userId="f4713cd98e7dd7d5" providerId="LiveId" clId="{C06B8DF1-9E4F-47F6-A258-37013E7E5233}" dt="2022-04-04T18:48:28.243" v="826" actId="26606"/>
          <ac:cxnSpMkLst>
            <pc:docMk/>
            <pc:sldMk cId="1189149549" sldId="263"/>
            <ac:cxnSpMk id="40" creationId="{77C6DF49-CBE3-4038-AC78-35DE4FD7CE8E}"/>
          </ac:cxnSpMkLst>
        </pc:cxnChg>
      </pc:sldChg>
      <pc:sldChg chg="addSp delSp modSp new mod setBg">
        <pc:chgData name="Amar K H" userId="f4713cd98e7dd7d5" providerId="LiveId" clId="{C06B8DF1-9E4F-47F6-A258-37013E7E5233}" dt="2022-04-04T20:37:23.802" v="1157" actId="255"/>
        <pc:sldMkLst>
          <pc:docMk/>
          <pc:sldMk cId="3495030226" sldId="264"/>
        </pc:sldMkLst>
        <pc:spChg chg="mod">
          <ac:chgData name="Amar K H" userId="f4713cd98e7dd7d5" providerId="LiveId" clId="{C06B8DF1-9E4F-47F6-A258-37013E7E5233}" dt="2022-04-04T18:54:40.220" v="933" actId="26606"/>
          <ac:spMkLst>
            <pc:docMk/>
            <pc:sldMk cId="3495030226" sldId="264"/>
            <ac:spMk id="2" creationId="{0588E1ED-1E1C-42DD-9AE4-2F1A3D524F61}"/>
          </ac:spMkLst>
        </pc:spChg>
        <pc:spChg chg="del">
          <ac:chgData name="Amar K H" userId="f4713cd98e7dd7d5" providerId="LiveId" clId="{C06B8DF1-9E4F-47F6-A258-37013E7E5233}" dt="2022-04-04T18:50:36.308" v="853" actId="3680"/>
          <ac:spMkLst>
            <pc:docMk/>
            <pc:sldMk cId="3495030226" sldId="264"/>
            <ac:spMk id="3" creationId="{2034C5E9-2654-4AFE-AA7F-43B88A6B3B96}"/>
          </ac:spMkLst>
        </pc:spChg>
        <pc:spChg chg="add mod">
          <ac:chgData name="Amar K H" userId="f4713cd98e7dd7d5" providerId="LiveId" clId="{C06B8DF1-9E4F-47F6-A258-37013E7E5233}" dt="2022-04-04T20:37:23.802" v="1157" actId="255"/>
          <ac:spMkLst>
            <pc:docMk/>
            <pc:sldMk cId="3495030226" sldId="264"/>
            <ac:spMk id="5" creationId="{C004ACA1-495A-4D1F-8A34-5CC77C400FAF}"/>
          </ac:spMkLst>
        </pc:spChg>
        <pc:spChg chg="add del">
          <ac:chgData name="Amar K H" userId="f4713cd98e7dd7d5" providerId="LiveId" clId="{C06B8DF1-9E4F-47F6-A258-37013E7E5233}" dt="2022-04-04T18:54:08.080" v="927" actId="26606"/>
          <ac:spMkLst>
            <pc:docMk/>
            <pc:sldMk cId="3495030226" sldId="264"/>
            <ac:spMk id="7" creationId="{DB66C9CD-6BF4-44CA-8078-0BB819080761}"/>
          </ac:spMkLst>
        </pc:spChg>
        <pc:spChg chg="add del">
          <ac:chgData name="Amar K H" userId="f4713cd98e7dd7d5" providerId="LiveId" clId="{C06B8DF1-9E4F-47F6-A258-37013E7E5233}" dt="2022-04-04T18:54:08.080" v="927" actId="26606"/>
          <ac:spMkLst>
            <pc:docMk/>
            <pc:sldMk cId="3495030226" sldId="264"/>
            <ac:spMk id="9" creationId="{AA11AC2B-E0EE-4BB9-8BC1-EC5DA9DBEE30}"/>
          </ac:spMkLst>
        </pc:spChg>
        <pc:spChg chg="add del">
          <ac:chgData name="Amar K H" userId="f4713cd98e7dd7d5" providerId="LiveId" clId="{C06B8DF1-9E4F-47F6-A258-37013E7E5233}" dt="2022-04-04T18:53:31.392" v="919" actId="26606"/>
          <ac:spMkLst>
            <pc:docMk/>
            <pc:sldMk cId="3495030226" sldId="264"/>
            <ac:spMk id="10" creationId="{1AEB7F98-32EC-40D3-89EE-C8433023163A}"/>
          </ac:spMkLst>
        </pc:spChg>
        <pc:spChg chg="add del">
          <ac:chgData name="Amar K H" userId="f4713cd98e7dd7d5" providerId="LiveId" clId="{C06B8DF1-9E4F-47F6-A258-37013E7E5233}" dt="2022-04-04T18:54:11.365" v="929" actId="26606"/>
          <ac:spMkLst>
            <pc:docMk/>
            <pc:sldMk cId="3495030226" sldId="264"/>
            <ac:spMk id="11" creationId="{DB66C9CD-6BF4-44CA-8078-0BB819080761}"/>
          </ac:spMkLst>
        </pc:spChg>
        <pc:spChg chg="add del">
          <ac:chgData name="Amar K H" userId="f4713cd98e7dd7d5" providerId="LiveId" clId="{C06B8DF1-9E4F-47F6-A258-37013E7E5233}" dt="2022-04-04T18:53:31.392" v="919" actId="26606"/>
          <ac:spMkLst>
            <pc:docMk/>
            <pc:sldMk cId="3495030226" sldId="264"/>
            <ac:spMk id="14" creationId="{DAD9000E-708C-464D-A86F-4ABE391B6BE8}"/>
          </ac:spMkLst>
        </pc:spChg>
        <pc:spChg chg="add del">
          <ac:chgData name="Amar K H" userId="f4713cd98e7dd7d5" providerId="LiveId" clId="{C06B8DF1-9E4F-47F6-A258-37013E7E5233}" dt="2022-04-04T18:54:40.220" v="933" actId="26606"/>
          <ac:spMkLst>
            <pc:docMk/>
            <pc:sldMk cId="3495030226" sldId="264"/>
            <ac:spMk id="15" creationId="{1AEB7F98-32EC-40D3-89EE-C8433023163A}"/>
          </ac:spMkLst>
        </pc:spChg>
        <pc:spChg chg="add del">
          <ac:chgData name="Amar K H" userId="f4713cd98e7dd7d5" providerId="LiveId" clId="{C06B8DF1-9E4F-47F6-A258-37013E7E5233}" dt="2022-04-04T18:53:36.128" v="921" actId="26606"/>
          <ac:spMkLst>
            <pc:docMk/>
            <pc:sldMk cId="3495030226" sldId="264"/>
            <ac:spMk id="16" creationId="{1AEB7F98-32EC-40D3-89EE-C8433023163A}"/>
          </ac:spMkLst>
        </pc:spChg>
        <pc:spChg chg="add del">
          <ac:chgData name="Amar K H" userId="f4713cd98e7dd7d5" providerId="LiveId" clId="{C06B8DF1-9E4F-47F6-A258-37013E7E5233}" dt="2022-04-04T18:53:36.128" v="921" actId="26606"/>
          <ac:spMkLst>
            <pc:docMk/>
            <pc:sldMk cId="3495030226" sldId="264"/>
            <ac:spMk id="18" creationId="{DAD9000E-708C-464D-A86F-4ABE391B6BE8}"/>
          </ac:spMkLst>
        </pc:spChg>
        <pc:spChg chg="add del">
          <ac:chgData name="Amar K H" userId="f4713cd98e7dd7d5" providerId="LiveId" clId="{C06B8DF1-9E4F-47F6-A258-37013E7E5233}" dt="2022-04-04T18:53:41.812" v="923" actId="26606"/>
          <ac:spMkLst>
            <pc:docMk/>
            <pc:sldMk cId="3495030226" sldId="264"/>
            <ac:spMk id="20" creationId="{DB66C9CD-6BF4-44CA-8078-0BB819080761}"/>
          </ac:spMkLst>
        </pc:spChg>
        <pc:spChg chg="add del">
          <ac:chgData name="Amar K H" userId="f4713cd98e7dd7d5" providerId="LiveId" clId="{C06B8DF1-9E4F-47F6-A258-37013E7E5233}" dt="2022-04-04T18:53:41.812" v="923" actId="26606"/>
          <ac:spMkLst>
            <pc:docMk/>
            <pc:sldMk cId="3495030226" sldId="264"/>
            <ac:spMk id="22" creationId="{AA11AC2B-E0EE-4BB9-8BC1-EC5DA9DBEE30}"/>
          </ac:spMkLst>
        </pc:spChg>
        <pc:spChg chg="add del">
          <ac:chgData name="Amar K H" userId="f4713cd98e7dd7d5" providerId="LiveId" clId="{C06B8DF1-9E4F-47F6-A258-37013E7E5233}" dt="2022-04-04T18:54:40.220" v="933" actId="26606"/>
          <ac:spMkLst>
            <pc:docMk/>
            <pc:sldMk cId="3495030226" sldId="264"/>
            <ac:spMk id="23" creationId="{DAD9000E-708C-464D-A86F-4ABE391B6BE8}"/>
          </ac:spMkLst>
        </pc:spChg>
        <pc:spChg chg="add del">
          <ac:chgData name="Amar K H" userId="f4713cd98e7dd7d5" providerId="LiveId" clId="{C06B8DF1-9E4F-47F6-A258-37013E7E5233}" dt="2022-04-04T18:53:58.416" v="925" actId="26606"/>
          <ac:spMkLst>
            <pc:docMk/>
            <pc:sldMk cId="3495030226" sldId="264"/>
            <ac:spMk id="24" creationId="{DB66C9CD-6BF4-44CA-8078-0BB819080761}"/>
          </ac:spMkLst>
        </pc:spChg>
        <pc:spChg chg="add del">
          <ac:chgData name="Amar K H" userId="f4713cd98e7dd7d5" providerId="LiveId" clId="{C06B8DF1-9E4F-47F6-A258-37013E7E5233}" dt="2022-04-04T18:53:58.416" v="925" actId="26606"/>
          <ac:spMkLst>
            <pc:docMk/>
            <pc:sldMk cId="3495030226" sldId="264"/>
            <ac:spMk id="26" creationId="{AA11AC2B-E0EE-4BB9-8BC1-EC5DA9DBEE30}"/>
          </ac:spMkLst>
        </pc:spChg>
        <pc:spChg chg="add">
          <ac:chgData name="Amar K H" userId="f4713cd98e7dd7d5" providerId="LiveId" clId="{C06B8DF1-9E4F-47F6-A258-37013E7E5233}" dt="2022-04-04T18:54:40.220" v="933" actId="26606"/>
          <ac:spMkLst>
            <pc:docMk/>
            <pc:sldMk cId="3495030226" sldId="264"/>
            <ac:spMk id="28" creationId="{DB66C9CD-6BF4-44CA-8078-0BB819080761}"/>
          </ac:spMkLst>
        </pc:spChg>
        <pc:spChg chg="add">
          <ac:chgData name="Amar K H" userId="f4713cd98e7dd7d5" providerId="LiveId" clId="{C06B8DF1-9E4F-47F6-A258-37013E7E5233}" dt="2022-04-04T18:54:40.220" v="933" actId="26606"/>
          <ac:spMkLst>
            <pc:docMk/>
            <pc:sldMk cId="3495030226" sldId="264"/>
            <ac:spMk id="32" creationId="{AA11AC2B-E0EE-4BB9-8BC1-EC5DA9DBEE30}"/>
          </ac:spMkLst>
        </pc:spChg>
        <pc:graphicFrameChg chg="add mod ord modGraphic">
          <ac:chgData name="Amar K H" userId="f4713cd98e7dd7d5" providerId="LiveId" clId="{C06B8DF1-9E4F-47F6-A258-37013E7E5233}" dt="2022-04-04T18:54:40.220" v="933" actId="26606"/>
          <ac:graphicFrameMkLst>
            <pc:docMk/>
            <pc:sldMk cId="3495030226" sldId="264"/>
            <ac:graphicFrameMk id="4" creationId="{C5B98DA4-B189-40B2-8ABF-5890914B933D}"/>
          </ac:graphicFrameMkLst>
        </pc:graphicFrameChg>
        <pc:cxnChg chg="add del">
          <ac:chgData name="Amar K H" userId="f4713cd98e7dd7d5" providerId="LiveId" clId="{C06B8DF1-9E4F-47F6-A258-37013E7E5233}" dt="2022-04-04T18:54:08.080" v="927" actId="26606"/>
          <ac:cxnSpMkLst>
            <pc:docMk/>
            <pc:sldMk cId="3495030226" sldId="264"/>
            <ac:cxnSpMk id="8" creationId="{77C6DF49-CBE3-4038-AC78-35DE4FD7CE8E}"/>
          </ac:cxnSpMkLst>
        </pc:cxnChg>
        <pc:cxnChg chg="add del">
          <ac:chgData name="Amar K H" userId="f4713cd98e7dd7d5" providerId="LiveId" clId="{C06B8DF1-9E4F-47F6-A258-37013E7E5233}" dt="2022-04-04T18:53:31.392" v="919" actId="26606"/>
          <ac:cxnSpMkLst>
            <pc:docMk/>
            <pc:sldMk cId="3495030226" sldId="264"/>
            <ac:cxnSpMk id="12" creationId="{77C6DF49-CBE3-4038-AC78-35DE4FD7CE8E}"/>
          </ac:cxnSpMkLst>
        </pc:cxnChg>
        <pc:cxnChg chg="add del">
          <ac:chgData name="Amar K H" userId="f4713cd98e7dd7d5" providerId="LiveId" clId="{C06B8DF1-9E4F-47F6-A258-37013E7E5233}" dt="2022-04-04T18:54:11.365" v="929" actId="26606"/>
          <ac:cxnSpMkLst>
            <pc:docMk/>
            <pc:sldMk cId="3495030226" sldId="264"/>
            <ac:cxnSpMk id="13" creationId="{77C6DF49-CBE3-4038-AC78-35DE4FD7CE8E}"/>
          </ac:cxnSpMkLst>
        </pc:cxnChg>
        <pc:cxnChg chg="add del">
          <ac:chgData name="Amar K H" userId="f4713cd98e7dd7d5" providerId="LiveId" clId="{C06B8DF1-9E4F-47F6-A258-37013E7E5233}" dt="2022-04-04T18:53:36.128" v="921" actId="26606"/>
          <ac:cxnSpMkLst>
            <pc:docMk/>
            <pc:sldMk cId="3495030226" sldId="264"/>
            <ac:cxnSpMk id="17" creationId="{77C6DF49-CBE3-4038-AC78-35DE4FD7CE8E}"/>
          </ac:cxnSpMkLst>
        </pc:cxnChg>
        <pc:cxnChg chg="add del">
          <ac:chgData name="Amar K H" userId="f4713cd98e7dd7d5" providerId="LiveId" clId="{C06B8DF1-9E4F-47F6-A258-37013E7E5233}" dt="2022-04-04T18:54:40.220" v="933" actId="26606"/>
          <ac:cxnSpMkLst>
            <pc:docMk/>
            <pc:sldMk cId="3495030226" sldId="264"/>
            <ac:cxnSpMk id="19" creationId="{77C6DF49-CBE3-4038-AC78-35DE4FD7CE8E}"/>
          </ac:cxnSpMkLst>
        </pc:cxnChg>
        <pc:cxnChg chg="add del">
          <ac:chgData name="Amar K H" userId="f4713cd98e7dd7d5" providerId="LiveId" clId="{C06B8DF1-9E4F-47F6-A258-37013E7E5233}" dt="2022-04-04T18:53:41.812" v="923" actId="26606"/>
          <ac:cxnSpMkLst>
            <pc:docMk/>
            <pc:sldMk cId="3495030226" sldId="264"/>
            <ac:cxnSpMk id="21" creationId="{77C6DF49-CBE3-4038-AC78-35DE4FD7CE8E}"/>
          </ac:cxnSpMkLst>
        </pc:cxnChg>
        <pc:cxnChg chg="add del">
          <ac:chgData name="Amar K H" userId="f4713cd98e7dd7d5" providerId="LiveId" clId="{C06B8DF1-9E4F-47F6-A258-37013E7E5233}" dt="2022-04-04T18:53:58.416" v="925" actId="26606"/>
          <ac:cxnSpMkLst>
            <pc:docMk/>
            <pc:sldMk cId="3495030226" sldId="264"/>
            <ac:cxnSpMk id="25" creationId="{77C6DF49-CBE3-4038-AC78-35DE4FD7CE8E}"/>
          </ac:cxnSpMkLst>
        </pc:cxnChg>
        <pc:cxnChg chg="add">
          <ac:chgData name="Amar K H" userId="f4713cd98e7dd7d5" providerId="LiveId" clId="{C06B8DF1-9E4F-47F6-A258-37013E7E5233}" dt="2022-04-04T18:54:40.220" v="933" actId="26606"/>
          <ac:cxnSpMkLst>
            <pc:docMk/>
            <pc:sldMk cId="3495030226" sldId="264"/>
            <ac:cxnSpMk id="30" creationId="{77C6DF49-CBE3-4038-AC78-35DE4FD7CE8E}"/>
          </ac:cxnSpMkLst>
        </pc:cxnChg>
      </pc:sldChg>
      <pc:sldChg chg="addSp delSp modSp new mod ord setBg">
        <pc:chgData name="Amar K H" userId="f4713cd98e7dd7d5" providerId="LiveId" clId="{C06B8DF1-9E4F-47F6-A258-37013E7E5233}" dt="2022-04-04T19:04:54.621" v="1130"/>
        <pc:sldMkLst>
          <pc:docMk/>
          <pc:sldMk cId="3033353259" sldId="265"/>
        </pc:sldMkLst>
        <pc:spChg chg="mod">
          <ac:chgData name="Amar K H" userId="f4713cd98e7dd7d5" providerId="LiveId" clId="{C06B8DF1-9E4F-47F6-A258-37013E7E5233}" dt="2022-04-04T18:58:16.766" v="959" actId="26606"/>
          <ac:spMkLst>
            <pc:docMk/>
            <pc:sldMk cId="3033353259" sldId="265"/>
            <ac:spMk id="2" creationId="{A510F31A-526B-40AD-B7BB-15B5731F7AD3}"/>
          </ac:spMkLst>
        </pc:spChg>
        <pc:spChg chg="del">
          <ac:chgData name="Amar K H" userId="f4713cd98e7dd7d5" providerId="LiveId" clId="{C06B8DF1-9E4F-47F6-A258-37013E7E5233}" dt="2022-04-04T18:57:25.876" v="952" actId="22"/>
          <ac:spMkLst>
            <pc:docMk/>
            <pc:sldMk cId="3033353259" sldId="265"/>
            <ac:spMk id="3" creationId="{1A488550-D0E4-486E-91AF-8795DF07869E}"/>
          </ac:spMkLst>
        </pc:spChg>
        <pc:spChg chg="add del">
          <ac:chgData name="Amar K H" userId="f4713cd98e7dd7d5" providerId="LiveId" clId="{C06B8DF1-9E4F-47F6-A258-37013E7E5233}" dt="2022-04-04T18:58:01.870" v="954" actId="22"/>
          <ac:spMkLst>
            <pc:docMk/>
            <pc:sldMk cId="3033353259" sldId="265"/>
            <ac:spMk id="9" creationId="{C57B102A-3C4E-A379-9A09-E27F76CC02AC}"/>
          </ac:spMkLst>
        </pc:spChg>
        <pc:spChg chg="add del">
          <ac:chgData name="Amar K H" userId="f4713cd98e7dd7d5" providerId="LiveId" clId="{C06B8DF1-9E4F-47F6-A258-37013E7E5233}" dt="2022-04-04T18:58:16.766" v="959" actId="26606"/>
          <ac:spMkLst>
            <pc:docMk/>
            <pc:sldMk cId="3033353259" sldId="265"/>
            <ac:spMk id="12" creationId="{1AEB7F98-32EC-40D3-89EE-C8433023163A}"/>
          </ac:spMkLst>
        </pc:spChg>
        <pc:spChg chg="add del">
          <ac:chgData name="Amar K H" userId="f4713cd98e7dd7d5" providerId="LiveId" clId="{C06B8DF1-9E4F-47F6-A258-37013E7E5233}" dt="2022-04-04T18:58:16.766" v="959" actId="26606"/>
          <ac:spMkLst>
            <pc:docMk/>
            <pc:sldMk cId="3033353259" sldId="265"/>
            <ac:spMk id="16" creationId="{DAD9000E-708C-464D-A86F-4ABE391B6BE8}"/>
          </ac:spMkLst>
        </pc:spChg>
        <pc:spChg chg="add del">
          <ac:chgData name="Amar K H" userId="f4713cd98e7dd7d5" providerId="LiveId" clId="{C06B8DF1-9E4F-47F6-A258-37013E7E5233}" dt="2022-04-04T18:58:11.783" v="956" actId="26606"/>
          <ac:spMkLst>
            <pc:docMk/>
            <pc:sldMk cId="3033353259" sldId="265"/>
            <ac:spMk id="29" creationId="{3011B0B3-5679-4759-90B8-3B908C4CBD21}"/>
          </ac:spMkLst>
        </pc:spChg>
        <pc:spChg chg="add del">
          <ac:chgData name="Amar K H" userId="f4713cd98e7dd7d5" providerId="LiveId" clId="{C06B8DF1-9E4F-47F6-A258-37013E7E5233}" dt="2022-04-04T18:58:16.750" v="958" actId="26606"/>
          <ac:spMkLst>
            <pc:docMk/>
            <pc:sldMk cId="3033353259" sldId="265"/>
            <ac:spMk id="46" creationId="{8036B80B-269D-4F02-9EF9-A6A4E917B386}"/>
          </ac:spMkLst>
        </pc:spChg>
        <pc:spChg chg="add del">
          <ac:chgData name="Amar K H" userId="f4713cd98e7dd7d5" providerId="LiveId" clId="{C06B8DF1-9E4F-47F6-A258-37013E7E5233}" dt="2022-04-04T18:58:16.750" v="958" actId="26606"/>
          <ac:spMkLst>
            <pc:docMk/>
            <pc:sldMk cId="3033353259" sldId="265"/>
            <ac:spMk id="50" creationId="{3011B0B3-5679-4759-90B8-3B908C4CBD21}"/>
          </ac:spMkLst>
        </pc:spChg>
        <pc:spChg chg="add">
          <ac:chgData name="Amar K H" userId="f4713cd98e7dd7d5" providerId="LiveId" clId="{C06B8DF1-9E4F-47F6-A258-37013E7E5233}" dt="2022-04-04T18:58:16.766" v="959" actId="26606"/>
          <ac:spMkLst>
            <pc:docMk/>
            <pc:sldMk cId="3033353259" sldId="265"/>
            <ac:spMk id="55" creationId="{3011B0B3-5679-4759-90B8-3B908C4CBD21}"/>
          </ac:spMkLst>
        </pc:spChg>
        <pc:grpChg chg="add del">
          <ac:chgData name="Amar K H" userId="f4713cd98e7dd7d5" providerId="LiveId" clId="{C06B8DF1-9E4F-47F6-A258-37013E7E5233}" dt="2022-04-04T18:58:11.783" v="956" actId="26606"/>
          <ac:grpSpMkLst>
            <pc:docMk/>
            <pc:sldMk cId="3033353259" sldId="265"/>
            <ac:grpSpMk id="23" creationId="{F982E0B2-AA9C-441C-A08E-A9DF9CF12116}"/>
          </ac:grpSpMkLst>
        </pc:grpChg>
        <pc:grpChg chg="add del">
          <ac:chgData name="Amar K H" userId="f4713cd98e7dd7d5" providerId="LiveId" clId="{C06B8DF1-9E4F-47F6-A258-37013E7E5233}" dt="2022-04-04T18:58:16.750" v="958" actId="26606"/>
          <ac:grpSpMkLst>
            <pc:docMk/>
            <pc:sldMk cId="3033353259" sldId="265"/>
            <ac:grpSpMk id="47" creationId="{F982E0B2-AA9C-441C-A08E-A9DF9CF12116}"/>
          </ac:grpSpMkLst>
        </pc:grpChg>
        <pc:grpChg chg="add del">
          <ac:chgData name="Amar K H" userId="f4713cd98e7dd7d5" providerId="LiveId" clId="{C06B8DF1-9E4F-47F6-A258-37013E7E5233}" dt="2022-04-04T18:58:16.750" v="958" actId="26606"/>
          <ac:grpSpMkLst>
            <pc:docMk/>
            <pc:sldMk cId="3033353259" sldId="265"/>
            <ac:grpSpMk id="51" creationId="{49E013D9-9421-47E7-9080-30F6E544BE45}"/>
          </ac:grpSpMkLst>
        </pc:grpChg>
        <pc:grpChg chg="add">
          <ac:chgData name="Amar K H" userId="f4713cd98e7dd7d5" providerId="LiveId" clId="{C06B8DF1-9E4F-47F6-A258-37013E7E5233}" dt="2022-04-04T18:58:16.766" v="959" actId="26606"/>
          <ac:grpSpMkLst>
            <pc:docMk/>
            <pc:sldMk cId="3033353259" sldId="265"/>
            <ac:grpSpMk id="54" creationId="{F982E0B2-AA9C-441C-A08E-A9DF9CF12116}"/>
          </ac:grpSpMkLst>
        </pc:grpChg>
        <pc:picChg chg="add mod ord">
          <ac:chgData name="Amar K H" userId="f4713cd98e7dd7d5" providerId="LiveId" clId="{C06B8DF1-9E4F-47F6-A258-37013E7E5233}" dt="2022-04-04T18:58:41.001" v="966" actId="14100"/>
          <ac:picMkLst>
            <pc:docMk/>
            <pc:sldMk cId="3033353259" sldId="265"/>
            <ac:picMk id="5" creationId="{E7E31376-EFE2-4B80-9FBA-9F97028CA7D9}"/>
          </ac:picMkLst>
        </pc:picChg>
        <pc:picChg chg="add mod ord">
          <ac:chgData name="Amar K H" userId="f4713cd98e7dd7d5" providerId="LiveId" clId="{C06B8DF1-9E4F-47F6-A258-37013E7E5233}" dt="2022-04-04T18:58:19.859" v="963" actId="962"/>
          <ac:picMkLst>
            <pc:docMk/>
            <pc:sldMk cId="3033353259" sldId="265"/>
            <ac:picMk id="7" creationId="{04528E8D-22D3-4BE9-BDCA-94962C575575}"/>
          </ac:picMkLst>
        </pc:picChg>
        <pc:cxnChg chg="add del">
          <ac:chgData name="Amar K H" userId="f4713cd98e7dd7d5" providerId="LiveId" clId="{C06B8DF1-9E4F-47F6-A258-37013E7E5233}" dt="2022-04-04T18:58:16.766" v="959" actId="26606"/>
          <ac:cxnSpMkLst>
            <pc:docMk/>
            <pc:sldMk cId="3033353259" sldId="265"/>
            <ac:cxnSpMk id="14" creationId="{77C6DF49-CBE3-4038-AC78-35DE4FD7CE8E}"/>
          </ac:cxnSpMkLst>
        </pc:cxnChg>
        <pc:cxnChg chg="add del">
          <ac:chgData name="Amar K H" userId="f4713cd98e7dd7d5" providerId="LiveId" clId="{C06B8DF1-9E4F-47F6-A258-37013E7E5233}" dt="2022-04-04T18:58:11.783" v="956" actId="26606"/>
          <ac:cxnSpMkLst>
            <pc:docMk/>
            <pc:sldMk cId="3033353259" sldId="265"/>
            <ac:cxnSpMk id="21" creationId="{701C0CAB-6A03-4C6A-9FAA-219847753628}"/>
          </ac:cxnSpMkLst>
        </pc:cxnChg>
        <pc:cxnChg chg="add del">
          <ac:chgData name="Amar K H" userId="f4713cd98e7dd7d5" providerId="LiveId" clId="{C06B8DF1-9E4F-47F6-A258-37013E7E5233}" dt="2022-04-04T18:58:11.783" v="956" actId="26606"/>
          <ac:cxnSpMkLst>
            <pc:docMk/>
            <pc:sldMk cId="3033353259" sldId="265"/>
            <ac:cxnSpMk id="31" creationId="{32E97E5C-7A5F-424E-AAE4-654396E90799}"/>
          </ac:cxnSpMkLst>
        </pc:cxnChg>
        <pc:cxnChg chg="add del">
          <ac:chgData name="Amar K H" userId="f4713cd98e7dd7d5" providerId="LiveId" clId="{C06B8DF1-9E4F-47F6-A258-37013E7E5233}" dt="2022-04-04T18:58:16.750" v="958" actId="26606"/>
          <ac:cxnSpMkLst>
            <pc:docMk/>
            <pc:sldMk cId="3033353259" sldId="265"/>
            <ac:cxnSpMk id="45" creationId="{701C0CAB-6A03-4C6A-9FAA-219847753628}"/>
          </ac:cxnSpMkLst>
        </pc:cxnChg>
        <pc:cxnChg chg="add">
          <ac:chgData name="Amar K H" userId="f4713cd98e7dd7d5" providerId="LiveId" clId="{C06B8DF1-9E4F-47F6-A258-37013E7E5233}" dt="2022-04-04T18:58:16.766" v="959" actId="26606"/>
          <ac:cxnSpMkLst>
            <pc:docMk/>
            <pc:sldMk cId="3033353259" sldId="265"/>
            <ac:cxnSpMk id="53" creationId="{701C0CAB-6A03-4C6A-9FAA-219847753628}"/>
          </ac:cxnSpMkLst>
        </pc:cxnChg>
        <pc:cxnChg chg="add">
          <ac:chgData name="Amar K H" userId="f4713cd98e7dd7d5" providerId="LiveId" clId="{C06B8DF1-9E4F-47F6-A258-37013E7E5233}" dt="2022-04-04T18:58:16.766" v="959" actId="26606"/>
          <ac:cxnSpMkLst>
            <pc:docMk/>
            <pc:sldMk cId="3033353259" sldId="265"/>
            <ac:cxnSpMk id="56" creationId="{32E97E5C-7A5F-424E-AAE4-654396E90799}"/>
          </ac:cxnSpMkLst>
        </pc:cxnChg>
      </pc:sldChg>
      <pc:sldChg chg="addSp delSp modSp new mod ord">
        <pc:chgData name="Amar K H" userId="f4713cd98e7dd7d5" providerId="LiveId" clId="{C06B8DF1-9E4F-47F6-A258-37013E7E5233}" dt="2022-04-05T00:09:25.537" v="1374" actId="20577"/>
        <pc:sldMkLst>
          <pc:docMk/>
          <pc:sldMk cId="4094640296" sldId="266"/>
        </pc:sldMkLst>
        <pc:spChg chg="mod">
          <ac:chgData name="Amar K H" userId="f4713cd98e7dd7d5" providerId="LiveId" clId="{C06B8DF1-9E4F-47F6-A258-37013E7E5233}" dt="2022-04-04T19:00:09.575" v="977" actId="20577"/>
          <ac:spMkLst>
            <pc:docMk/>
            <pc:sldMk cId="4094640296" sldId="266"/>
            <ac:spMk id="2" creationId="{01827790-7DA0-4846-B46A-5D7058F3922D}"/>
          </ac:spMkLst>
        </pc:spChg>
        <pc:spChg chg="del">
          <ac:chgData name="Amar K H" userId="f4713cd98e7dd7d5" providerId="LiveId" clId="{C06B8DF1-9E4F-47F6-A258-37013E7E5233}" dt="2022-04-04T19:00:29.478" v="978" actId="3680"/>
          <ac:spMkLst>
            <pc:docMk/>
            <pc:sldMk cId="4094640296" sldId="266"/>
            <ac:spMk id="3" creationId="{53249640-CB8A-4F7D-87C6-F2ED1FD060BB}"/>
          </ac:spMkLst>
        </pc:spChg>
        <pc:spChg chg="add mod">
          <ac:chgData name="Amar K H" userId="f4713cd98e7dd7d5" providerId="LiveId" clId="{C06B8DF1-9E4F-47F6-A258-37013E7E5233}" dt="2022-04-04T19:03:56.684" v="1127" actId="255"/>
          <ac:spMkLst>
            <pc:docMk/>
            <pc:sldMk cId="4094640296" sldId="266"/>
            <ac:spMk id="5" creationId="{E70EC1E3-F469-4AFC-8FA2-EB8E39090A41}"/>
          </ac:spMkLst>
        </pc:spChg>
        <pc:graphicFrameChg chg="add mod ord modGraphic">
          <ac:chgData name="Amar K H" userId="f4713cd98e7dd7d5" providerId="LiveId" clId="{C06B8DF1-9E4F-47F6-A258-37013E7E5233}" dt="2022-04-05T00:09:25.537" v="1374" actId="20577"/>
          <ac:graphicFrameMkLst>
            <pc:docMk/>
            <pc:sldMk cId="4094640296" sldId="266"/>
            <ac:graphicFrameMk id="4" creationId="{3976BBA0-9CB7-4195-B5FA-EE9853C39D4E}"/>
          </ac:graphicFrameMkLst>
        </pc:graphicFrameChg>
      </pc:sldChg>
      <pc:sldChg chg="addSp modSp new mod setBg">
        <pc:chgData name="Amar K H" userId="f4713cd98e7dd7d5" providerId="LiveId" clId="{C06B8DF1-9E4F-47F6-A258-37013E7E5233}" dt="2022-04-04T20:42:14.161" v="1201" actId="1076"/>
        <pc:sldMkLst>
          <pc:docMk/>
          <pc:sldMk cId="2068208835" sldId="267"/>
        </pc:sldMkLst>
        <pc:spChg chg="add mod">
          <ac:chgData name="Amar K H" userId="f4713cd98e7dd7d5" providerId="LiveId" clId="{C06B8DF1-9E4F-47F6-A258-37013E7E5233}" dt="2022-04-04T20:42:14.161" v="1201" actId="1076"/>
          <ac:spMkLst>
            <pc:docMk/>
            <pc:sldMk cId="2068208835" sldId="267"/>
            <ac:spMk id="4" creationId="{794A6101-F474-41B6-8FBA-3261982AC66B}"/>
          </ac:spMkLst>
        </pc:spChg>
        <pc:spChg chg="add">
          <ac:chgData name="Amar K H" userId="f4713cd98e7dd7d5" providerId="LiveId" clId="{C06B8DF1-9E4F-47F6-A258-37013E7E5233}" dt="2022-04-04T20:41:17.197" v="1168" actId="26606"/>
          <ac:spMkLst>
            <pc:docMk/>
            <pc:sldMk cId="2068208835" sldId="267"/>
            <ac:spMk id="8" creationId="{2C627EC6-61A4-4CA2-925A-D9C31421C43E}"/>
          </ac:spMkLst>
        </pc:spChg>
        <pc:picChg chg="add mod">
          <ac:chgData name="Amar K H" userId="f4713cd98e7dd7d5" providerId="LiveId" clId="{C06B8DF1-9E4F-47F6-A258-37013E7E5233}" dt="2022-04-04T20:41:17.197" v="1168" actId="26606"/>
          <ac:picMkLst>
            <pc:docMk/>
            <pc:sldMk cId="2068208835" sldId="267"/>
            <ac:picMk id="3" creationId="{9955EF0D-5D58-43F6-8D09-D22B2A74971A}"/>
          </ac:picMkLst>
        </pc:picChg>
      </pc:sldChg>
      <pc:sldChg chg="new del">
        <pc:chgData name="Amar K H" userId="f4713cd98e7dd7d5" providerId="LiveId" clId="{C06B8DF1-9E4F-47F6-A258-37013E7E5233}" dt="2022-04-04T20:40:41.723" v="1161" actId="2696"/>
        <pc:sldMkLst>
          <pc:docMk/>
          <pc:sldMk cId="2763650277" sldId="267"/>
        </pc:sldMkLst>
      </pc:sldChg>
      <pc:sldChg chg="new del">
        <pc:chgData name="Amar K H" userId="f4713cd98e7dd7d5" providerId="LiveId" clId="{C06B8DF1-9E4F-47F6-A258-37013E7E5233}" dt="2022-04-04T20:40:55.519" v="1163" actId="2696"/>
        <pc:sldMkLst>
          <pc:docMk/>
          <pc:sldMk cId="3815065980" sldId="267"/>
        </pc:sldMkLst>
      </pc:sldChg>
      <pc:sldChg chg="addSp delSp modSp new del mod setBg">
        <pc:chgData name="Amar K H" userId="f4713cd98e7dd7d5" providerId="LiveId" clId="{C06B8DF1-9E4F-47F6-A258-37013E7E5233}" dt="2022-04-04T20:40:31.066" v="1159" actId="2696"/>
        <pc:sldMkLst>
          <pc:docMk/>
          <pc:sldMk cId="3951044073" sldId="267"/>
        </pc:sldMkLst>
        <pc:spChg chg="add mod">
          <ac:chgData name="Amar K H" userId="f4713cd98e7dd7d5" providerId="LiveId" clId="{C06B8DF1-9E4F-47F6-A258-37013E7E5233}" dt="2022-04-04T19:06:46.564" v="1152" actId="113"/>
          <ac:spMkLst>
            <pc:docMk/>
            <pc:sldMk cId="3951044073" sldId="267"/>
            <ac:spMk id="4" creationId="{81B56ED3-F4FE-4839-8308-DA0E1508C41C}"/>
          </ac:spMkLst>
        </pc:spChg>
        <pc:spChg chg="add">
          <ac:chgData name="Amar K H" userId="f4713cd98e7dd7d5" providerId="LiveId" clId="{C06B8DF1-9E4F-47F6-A258-37013E7E5233}" dt="2022-04-04T19:06:04.545" v="1136" actId="26606"/>
          <ac:spMkLst>
            <pc:docMk/>
            <pc:sldMk cId="3951044073" sldId="267"/>
            <ac:spMk id="8" creationId="{89E4B0A6-2FF5-451B-95FE-5A5DC1455274}"/>
          </ac:spMkLst>
        </pc:spChg>
        <pc:picChg chg="add del mod">
          <ac:chgData name="Amar K H" userId="f4713cd98e7dd7d5" providerId="LiveId" clId="{C06B8DF1-9E4F-47F6-A258-37013E7E5233}" dt="2022-04-04T20:40:25.493" v="1158" actId="478"/>
          <ac:picMkLst>
            <pc:docMk/>
            <pc:sldMk cId="3951044073" sldId="267"/>
            <ac:picMk id="3" creationId="{D35322C0-0804-46F6-8A09-EC0E1188B4E8}"/>
          </ac:picMkLst>
        </pc:picChg>
      </pc:sldChg>
      <pc:sldChg chg="addSp delSp modSp new mod ord">
        <pc:chgData name="Amar K H" userId="f4713cd98e7dd7d5" providerId="LiveId" clId="{C06B8DF1-9E4F-47F6-A258-37013E7E5233}" dt="2022-04-04T21:18:24.398" v="1273" actId="1076"/>
        <pc:sldMkLst>
          <pc:docMk/>
          <pc:sldMk cId="1140361414" sldId="268"/>
        </pc:sldMkLst>
        <pc:spChg chg="del mod">
          <ac:chgData name="Amar K H" userId="f4713cd98e7dd7d5" providerId="LiveId" clId="{C06B8DF1-9E4F-47F6-A258-37013E7E5233}" dt="2022-04-04T21:14:43.530" v="1219" actId="478"/>
          <ac:spMkLst>
            <pc:docMk/>
            <pc:sldMk cId="1140361414" sldId="268"/>
            <ac:spMk id="2" creationId="{8D80988C-9C7A-4C3F-BC8F-C520396CB959}"/>
          </ac:spMkLst>
        </pc:spChg>
        <pc:spChg chg="del">
          <ac:chgData name="Amar K H" userId="f4713cd98e7dd7d5" providerId="LiveId" clId="{C06B8DF1-9E4F-47F6-A258-37013E7E5233}" dt="2022-04-04T21:12:43.309" v="1208" actId="22"/>
          <ac:spMkLst>
            <pc:docMk/>
            <pc:sldMk cId="1140361414" sldId="268"/>
            <ac:spMk id="3" creationId="{7D8DA6C0-EF21-4080-A212-0875FE3AA499}"/>
          </ac:spMkLst>
        </pc:spChg>
        <pc:spChg chg="mod">
          <ac:chgData name="Amar K H" userId="f4713cd98e7dd7d5" providerId="LiveId" clId="{C06B8DF1-9E4F-47F6-A258-37013E7E5233}" dt="2022-04-04T21:18:20.171" v="1272" actId="14100"/>
          <ac:spMkLst>
            <pc:docMk/>
            <pc:sldMk cId="1140361414" sldId="268"/>
            <ac:spMk id="4" creationId="{BF45A88E-8B90-4D11-AE88-3A41F7EB5438}"/>
          </ac:spMkLst>
        </pc:spChg>
        <pc:spChg chg="add mod">
          <ac:chgData name="Amar K H" userId="f4713cd98e7dd7d5" providerId="LiveId" clId="{C06B8DF1-9E4F-47F6-A258-37013E7E5233}" dt="2022-04-04T21:18:24.398" v="1273" actId="1076"/>
          <ac:spMkLst>
            <pc:docMk/>
            <pc:sldMk cId="1140361414" sldId="268"/>
            <ac:spMk id="8" creationId="{7493CCFB-C619-43C7-B5FF-5004098EE8EB}"/>
          </ac:spMkLst>
        </pc:spChg>
        <pc:picChg chg="add mod ord">
          <ac:chgData name="Amar K H" userId="f4713cd98e7dd7d5" providerId="LiveId" clId="{C06B8DF1-9E4F-47F6-A258-37013E7E5233}" dt="2022-04-04T21:12:43.309" v="1208" actId="22"/>
          <ac:picMkLst>
            <pc:docMk/>
            <pc:sldMk cId="1140361414" sldId="268"/>
            <ac:picMk id="6" creationId="{EA9B0642-7EF3-4011-B11E-226B6D67C98F}"/>
          </ac:picMkLst>
        </pc:picChg>
        <pc:picChg chg="add del mod">
          <ac:chgData name="Amar K H" userId="f4713cd98e7dd7d5" providerId="LiveId" clId="{C06B8DF1-9E4F-47F6-A258-37013E7E5233}" dt="2022-04-04T21:15:10.488" v="1225"/>
          <ac:picMkLst>
            <pc:docMk/>
            <pc:sldMk cId="1140361414" sldId="268"/>
            <ac:picMk id="7" creationId="{82FB0C00-81E3-4FDA-8FEB-898E7DE4ADC6}"/>
          </ac:picMkLst>
        </pc:picChg>
      </pc:sldChg>
      <pc:sldMasterChg chg="add del addSldLayout delSldLayout">
        <pc:chgData name="Amar K H" userId="f4713cd98e7dd7d5" providerId="LiveId" clId="{C06B8DF1-9E4F-47F6-A258-37013E7E5233}" dt="2022-04-04T12:29:30.891" v="34" actId="26606"/>
        <pc:sldMasterMkLst>
          <pc:docMk/>
          <pc:sldMasterMk cId="404310820" sldId="2147483648"/>
        </pc:sldMasterMkLst>
        <pc:sldLayoutChg chg="add del">
          <pc:chgData name="Amar K H" userId="f4713cd98e7dd7d5" providerId="LiveId" clId="{C06B8DF1-9E4F-47F6-A258-37013E7E5233}" dt="2022-04-04T12:29:30.891" v="34" actId="26606"/>
          <pc:sldLayoutMkLst>
            <pc:docMk/>
            <pc:sldMasterMk cId="404310820" sldId="2147483648"/>
            <pc:sldLayoutMk cId="2620912306" sldId="2147483649"/>
          </pc:sldLayoutMkLst>
        </pc:sldLayoutChg>
        <pc:sldLayoutChg chg="add del">
          <pc:chgData name="Amar K H" userId="f4713cd98e7dd7d5" providerId="LiveId" clId="{C06B8DF1-9E4F-47F6-A258-37013E7E5233}" dt="2022-04-04T12:29:30.891" v="34" actId="26606"/>
          <pc:sldLayoutMkLst>
            <pc:docMk/>
            <pc:sldMasterMk cId="404310820" sldId="2147483648"/>
            <pc:sldLayoutMk cId="377437528" sldId="2147483650"/>
          </pc:sldLayoutMkLst>
        </pc:sldLayoutChg>
        <pc:sldLayoutChg chg="add del">
          <pc:chgData name="Amar K H" userId="f4713cd98e7dd7d5" providerId="LiveId" clId="{C06B8DF1-9E4F-47F6-A258-37013E7E5233}" dt="2022-04-04T12:29:30.891" v="34" actId="26606"/>
          <pc:sldLayoutMkLst>
            <pc:docMk/>
            <pc:sldMasterMk cId="404310820" sldId="2147483648"/>
            <pc:sldLayoutMk cId="3112111117" sldId="2147483651"/>
          </pc:sldLayoutMkLst>
        </pc:sldLayoutChg>
        <pc:sldLayoutChg chg="add del">
          <pc:chgData name="Amar K H" userId="f4713cd98e7dd7d5" providerId="LiveId" clId="{C06B8DF1-9E4F-47F6-A258-37013E7E5233}" dt="2022-04-04T12:29:30.891" v="34" actId="26606"/>
          <pc:sldLayoutMkLst>
            <pc:docMk/>
            <pc:sldMasterMk cId="404310820" sldId="2147483648"/>
            <pc:sldLayoutMk cId="4153749579" sldId="2147483652"/>
          </pc:sldLayoutMkLst>
        </pc:sldLayoutChg>
        <pc:sldLayoutChg chg="add del">
          <pc:chgData name="Amar K H" userId="f4713cd98e7dd7d5" providerId="LiveId" clId="{C06B8DF1-9E4F-47F6-A258-37013E7E5233}" dt="2022-04-04T12:29:30.891" v="34" actId="26606"/>
          <pc:sldLayoutMkLst>
            <pc:docMk/>
            <pc:sldMasterMk cId="404310820" sldId="2147483648"/>
            <pc:sldLayoutMk cId="1124951648" sldId="2147483653"/>
          </pc:sldLayoutMkLst>
        </pc:sldLayoutChg>
        <pc:sldLayoutChg chg="add del">
          <pc:chgData name="Amar K H" userId="f4713cd98e7dd7d5" providerId="LiveId" clId="{C06B8DF1-9E4F-47F6-A258-37013E7E5233}" dt="2022-04-04T12:29:30.891" v="34" actId="26606"/>
          <pc:sldLayoutMkLst>
            <pc:docMk/>
            <pc:sldMasterMk cId="404310820" sldId="2147483648"/>
            <pc:sldLayoutMk cId="1652774441" sldId="2147483654"/>
          </pc:sldLayoutMkLst>
        </pc:sldLayoutChg>
        <pc:sldLayoutChg chg="add del">
          <pc:chgData name="Amar K H" userId="f4713cd98e7dd7d5" providerId="LiveId" clId="{C06B8DF1-9E4F-47F6-A258-37013E7E5233}" dt="2022-04-04T12:29:30.891" v="34" actId="26606"/>
          <pc:sldLayoutMkLst>
            <pc:docMk/>
            <pc:sldMasterMk cId="404310820" sldId="2147483648"/>
            <pc:sldLayoutMk cId="3801422475" sldId="2147483655"/>
          </pc:sldLayoutMkLst>
        </pc:sldLayoutChg>
        <pc:sldLayoutChg chg="add del">
          <pc:chgData name="Amar K H" userId="f4713cd98e7dd7d5" providerId="LiveId" clId="{C06B8DF1-9E4F-47F6-A258-37013E7E5233}" dt="2022-04-04T12:29:30.891" v="34" actId="26606"/>
          <pc:sldLayoutMkLst>
            <pc:docMk/>
            <pc:sldMasterMk cId="404310820" sldId="2147483648"/>
            <pc:sldLayoutMk cId="3346132193" sldId="2147483656"/>
          </pc:sldLayoutMkLst>
        </pc:sldLayoutChg>
        <pc:sldLayoutChg chg="add del">
          <pc:chgData name="Amar K H" userId="f4713cd98e7dd7d5" providerId="LiveId" clId="{C06B8DF1-9E4F-47F6-A258-37013E7E5233}" dt="2022-04-04T12:29:30.891" v="34" actId="26606"/>
          <pc:sldLayoutMkLst>
            <pc:docMk/>
            <pc:sldMasterMk cId="404310820" sldId="2147483648"/>
            <pc:sldLayoutMk cId="2921984913" sldId="2147483657"/>
          </pc:sldLayoutMkLst>
        </pc:sldLayoutChg>
        <pc:sldLayoutChg chg="add del">
          <pc:chgData name="Amar K H" userId="f4713cd98e7dd7d5" providerId="LiveId" clId="{C06B8DF1-9E4F-47F6-A258-37013E7E5233}" dt="2022-04-04T12:29:30.891" v="34" actId="26606"/>
          <pc:sldLayoutMkLst>
            <pc:docMk/>
            <pc:sldMasterMk cId="404310820" sldId="2147483648"/>
            <pc:sldLayoutMk cId="590125023" sldId="2147483658"/>
          </pc:sldLayoutMkLst>
        </pc:sldLayoutChg>
        <pc:sldLayoutChg chg="add del">
          <pc:chgData name="Amar K H" userId="f4713cd98e7dd7d5" providerId="LiveId" clId="{C06B8DF1-9E4F-47F6-A258-37013E7E5233}" dt="2022-04-04T12:29:30.891" v="34" actId="26606"/>
          <pc:sldLayoutMkLst>
            <pc:docMk/>
            <pc:sldMasterMk cId="404310820" sldId="2147483648"/>
            <pc:sldLayoutMk cId="2982379644" sldId="2147483659"/>
          </pc:sldLayoutMkLst>
        </pc:sldLayoutChg>
      </pc:sldMasterChg>
      <pc:sldMasterChg chg="add del replId addSldLayout delSldLayout">
        <pc:chgData name="Amar K H" userId="f4713cd98e7dd7d5" providerId="LiveId" clId="{C06B8DF1-9E4F-47F6-A258-37013E7E5233}" dt="2022-04-04T12:28:12.199" v="24" actId="26606"/>
        <pc:sldMasterMkLst>
          <pc:docMk/>
          <pc:sldMasterMk cId="588269545" sldId="2147483660"/>
        </pc:sldMasterMkLst>
        <pc:sldLayoutChg chg="add del">
          <pc:chgData name="Amar K H" userId="f4713cd98e7dd7d5" providerId="LiveId" clId="{C06B8DF1-9E4F-47F6-A258-37013E7E5233}" dt="2022-04-04T12:28:12.199" v="24" actId="26606"/>
          <pc:sldLayoutMkLst>
            <pc:docMk/>
            <pc:sldMasterMk cId="588269545" sldId="2147483660"/>
            <pc:sldLayoutMk cId="3865865586" sldId="2147483661"/>
          </pc:sldLayoutMkLst>
        </pc:sldLayoutChg>
        <pc:sldLayoutChg chg="add del replId">
          <pc:chgData name="Amar K H" userId="f4713cd98e7dd7d5" providerId="LiveId" clId="{C06B8DF1-9E4F-47F6-A258-37013E7E5233}" dt="2022-04-04T12:28:12.199" v="24" actId="26606"/>
          <pc:sldLayoutMkLst>
            <pc:docMk/>
            <pc:sldMasterMk cId="588269545" sldId="2147483660"/>
            <pc:sldLayoutMk cId="2743581342" sldId="2147483662"/>
          </pc:sldLayoutMkLst>
        </pc:sldLayoutChg>
        <pc:sldLayoutChg chg="add del replId">
          <pc:chgData name="Amar K H" userId="f4713cd98e7dd7d5" providerId="LiveId" clId="{C06B8DF1-9E4F-47F6-A258-37013E7E5233}" dt="2022-04-04T12:28:12.199" v="24" actId="26606"/>
          <pc:sldLayoutMkLst>
            <pc:docMk/>
            <pc:sldMasterMk cId="588269545" sldId="2147483660"/>
            <pc:sldLayoutMk cId="4188620565" sldId="2147483663"/>
          </pc:sldLayoutMkLst>
        </pc:sldLayoutChg>
        <pc:sldLayoutChg chg="add del replId">
          <pc:chgData name="Amar K H" userId="f4713cd98e7dd7d5" providerId="LiveId" clId="{C06B8DF1-9E4F-47F6-A258-37013E7E5233}" dt="2022-04-04T12:28:12.199" v="24" actId="26606"/>
          <pc:sldLayoutMkLst>
            <pc:docMk/>
            <pc:sldMasterMk cId="588269545" sldId="2147483660"/>
            <pc:sldLayoutMk cId="1389810982" sldId="2147483664"/>
          </pc:sldLayoutMkLst>
        </pc:sldLayoutChg>
        <pc:sldLayoutChg chg="add del replId">
          <pc:chgData name="Amar K H" userId="f4713cd98e7dd7d5" providerId="LiveId" clId="{C06B8DF1-9E4F-47F6-A258-37013E7E5233}" dt="2022-04-04T12:28:12.199" v="24" actId="26606"/>
          <pc:sldLayoutMkLst>
            <pc:docMk/>
            <pc:sldMasterMk cId="588269545" sldId="2147483660"/>
            <pc:sldLayoutMk cId="3280674089" sldId="2147483665"/>
          </pc:sldLayoutMkLst>
        </pc:sldLayoutChg>
        <pc:sldLayoutChg chg="add del replId">
          <pc:chgData name="Amar K H" userId="f4713cd98e7dd7d5" providerId="LiveId" clId="{C06B8DF1-9E4F-47F6-A258-37013E7E5233}" dt="2022-04-04T12:28:12.199" v="24" actId="26606"/>
          <pc:sldLayoutMkLst>
            <pc:docMk/>
            <pc:sldMasterMk cId="588269545" sldId="2147483660"/>
            <pc:sldLayoutMk cId="4101333041" sldId="2147483666"/>
          </pc:sldLayoutMkLst>
        </pc:sldLayoutChg>
        <pc:sldLayoutChg chg="add del replId">
          <pc:chgData name="Amar K H" userId="f4713cd98e7dd7d5" providerId="LiveId" clId="{C06B8DF1-9E4F-47F6-A258-37013E7E5233}" dt="2022-04-04T12:28:12.199" v="24" actId="26606"/>
          <pc:sldLayoutMkLst>
            <pc:docMk/>
            <pc:sldMasterMk cId="588269545" sldId="2147483660"/>
            <pc:sldLayoutMk cId="212711408" sldId="2147483667"/>
          </pc:sldLayoutMkLst>
        </pc:sldLayoutChg>
        <pc:sldLayoutChg chg="add del replId">
          <pc:chgData name="Amar K H" userId="f4713cd98e7dd7d5" providerId="LiveId" clId="{C06B8DF1-9E4F-47F6-A258-37013E7E5233}" dt="2022-04-04T12:28:12.199" v="24" actId="26606"/>
          <pc:sldLayoutMkLst>
            <pc:docMk/>
            <pc:sldMasterMk cId="588269545" sldId="2147483660"/>
            <pc:sldLayoutMk cId="406206982" sldId="2147483668"/>
          </pc:sldLayoutMkLst>
        </pc:sldLayoutChg>
        <pc:sldLayoutChg chg="add del replId">
          <pc:chgData name="Amar K H" userId="f4713cd98e7dd7d5" providerId="LiveId" clId="{C06B8DF1-9E4F-47F6-A258-37013E7E5233}" dt="2022-04-04T12:28:12.199" v="24" actId="26606"/>
          <pc:sldLayoutMkLst>
            <pc:docMk/>
            <pc:sldMasterMk cId="588269545" sldId="2147483660"/>
            <pc:sldLayoutMk cId="3076864350" sldId="2147483669"/>
          </pc:sldLayoutMkLst>
        </pc:sldLayoutChg>
        <pc:sldLayoutChg chg="add del replId">
          <pc:chgData name="Amar K H" userId="f4713cd98e7dd7d5" providerId="LiveId" clId="{C06B8DF1-9E4F-47F6-A258-37013E7E5233}" dt="2022-04-04T12:28:12.199" v="24" actId="26606"/>
          <pc:sldLayoutMkLst>
            <pc:docMk/>
            <pc:sldMasterMk cId="588269545" sldId="2147483660"/>
            <pc:sldLayoutMk cId="1623641356" sldId="2147483670"/>
          </pc:sldLayoutMkLst>
        </pc:sldLayoutChg>
        <pc:sldLayoutChg chg="add del replId">
          <pc:chgData name="Amar K H" userId="f4713cd98e7dd7d5" providerId="LiveId" clId="{C06B8DF1-9E4F-47F6-A258-37013E7E5233}" dt="2022-04-04T12:28:12.199" v="24" actId="26606"/>
          <pc:sldLayoutMkLst>
            <pc:docMk/>
            <pc:sldMasterMk cId="588269545" sldId="2147483660"/>
            <pc:sldLayoutMk cId="2018646688" sldId="2147483671"/>
          </pc:sldLayoutMkLst>
        </pc:sldLayoutChg>
      </pc:sldMasterChg>
      <pc:sldMasterChg chg="add del replId addSldLayout delSldLayout">
        <pc:chgData name="Amar K H" userId="f4713cd98e7dd7d5" providerId="LiveId" clId="{C06B8DF1-9E4F-47F6-A258-37013E7E5233}" dt="2022-04-04T12:27:44.106" v="20" actId="26606"/>
        <pc:sldMasterMkLst>
          <pc:docMk/>
          <pc:sldMasterMk cId="1993066613" sldId="2147483660"/>
        </pc:sldMasterMkLst>
        <pc:sldLayoutChg chg="add del">
          <pc:chgData name="Amar K H" userId="f4713cd98e7dd7d5" providerId="LiveId" clId="{C06B8DF1-9E4F-47F6-A258-37013E7E5233}" dt="2022-04-04T12:27:44.106" v="20" actId="26606"/>
          <pc:sldLayoutMkLst>
            <pc:docMk/>
            <pc:sldMasterMk cId="1993066613" sldId="2147483660"/>
            <pc:sldLayoutMk cId="3639995321" sldId="2147483661"/>
          </pc:sldLayoutMkLst>
        </pc:sldLayoutChg>
        <pc:sldLayoutChg chg="add del replId">
          <pc:chgData name="Amar K H" userId="f4713cd98e7dd7d5" providerId="LiveId" clId="{C06B8DF1-9E4F-47F6-A258-37013E7E5233}" dt="2022-04-04T12:27:44.106" v="20" actId="26606"/>
          <pc:sldLayoutMkLst>
            <pc:docMk/>
            <pc:sldMasterMk cId="1993066613" sldId="2147483660"/>
            <pc:sldLayoutMk cId="1715500035" sldId="2147483662"/>
          </pc:sldLayoutMkLst>
        </pc:sldLayoutChg>
        <pc:sldLayoutChg chg="add del replId">
          <pc:chgData name="Amar K H" userId="f4713cd98e7dd7d5" providerId="LiveId" clId="{C06B8DF1-9E4F-47F6-A258-37013E7E5233}" dt="2022-04-04T12:27:44.106" v="20" actId="26606"/>
          <pc:sldLayoutMkLst>
            <pc:docMk/>
            <pc:sldMasterMk cId="1993066613" sldId="2147483660"/>
            <pc:sldLayoutMk cId="1983235708" sldId="2147483663"/>
          </pc:sldLayoutMkLst>
        </pc:sldLayoutChg>
        <pc:sldLayoutChg chg="add del replId">
          <pc:chgData name="Amar K H" userId="f4713cd98e7dd7d5" providerId="LiveId" clId="{C06B8DF1-9E4F-47F6-A258-37013E7E5233}" dt="2022-04-04T12:27:44.106" v="20" actId="26606"/>
          <pc:sldLayoutMkLst>
            <pc:docMk/>
            <pc:sldMasterMk cId="1993066613" sldId="2147483660"/>
            <pc:sldLayoutMk cId="2591676585" sldId="2147483664"/>
          </pc:sldLayoutMkLst>
        </pc:sldLayoutChg>
        <pc:sldLayoutChg chg="add del replId">
          <pc:chgData name="Amar K H" userId="f4713cd98e7dd7d5" providerId="LiveId" clId="{C06B8DF1-9E4F-47F6-A258-37013E7E5233}" dt="2022-04-04T12:27:44.106" v="20" actId="26606"/>
          <pc:sldLayoutMkLst>
            <pc:docMk/>
            <pc:sldMasterMk cId="1993066613" sldId="2147483660"/>
            <pc:sldLayoutMk cId="2670965783" sldId="2147483665"/>
          </pc:sldLayoutMkLst>
        </pc:sldLayoutChg>
        <pc:sldLayoutChg chg="add del replId">
          <pc:chgData name="Amar K H" userId="f4713cd98e7dd7d5" providerId="LiveId" clId="{C06B8DF1-9E4F-47F6-A258-37013E7E5233}" dt="2022-04-04T12:27:44.106" v="20" actId="26606"/>
          <pc:sldLayoutMkLst>
            <pc:docMk/>
            <pc:sldMasterMk cId="1993066613" sldId="2147483660"/>
            <pc:sldLayoutMk cId="3910250073" sldId="2147483666"/>
          </pc:sldLayoutMkLst>
        </pc:sldLayoutChg>
        <pc:sldLayoutChg chg="add del replId">
          <pc:chgData name="Amar K H" userId="f4713cd98e7dd7d5" providerId="LiveId" clId="{C06B8DF1-9E4F-47F6-A258-37013E7E5233}" dt="2022-04-04T12:27:44.106" v="20" actId="26606"/>
          <pc:sldLayoutMkLst>
            <pc:docMk/>
            <pc:sldMasterMk cId="1993066613" sldId="2147483660"/>
            <pc:sldLayoutMk cId="4124969203" sldId="2147483667"/>
          </pc:sldLayoutMkLst>
        </pc:sldLayoutChg>
        <pc:sldLayoutChg chg="add del replId">
          <pc:chgData name="Amar K H" userId="f4713cd98e7dd7d5" providerId="LiveId" clId="{C06B8DF1-9E4F-47F6-A258-37013E7E5233}" dt="2022-04-04T12:27:44.106" v="20" actId="26606"/>
          <pc:sldLayoutMkLst>
            <pc:docMk/>
            <pc:sldMasterMk cId="1993066613" sldId="2147483660"/>
            <pc:sldLayoutMk cId="4258581412" sldId="2147483668"/>
          </pc:sldLayoutMkLst>
        </pc:sldLayoutChg>
        <pc:sldLayoutChg chg="add del replId">
          <pc:chgData name="Amar K H" userId="f4713cd98e7dd7d5" providerId="LiveId" clId="{C06B8DF1-9E4F-47F6-A258-37013E7E5233}" dt="2022-04-04T12:27:44.106" v="20" actId="26606"/>
          <pc:sldLayoutMkLst>
            <pc:docMk/>
            <pc:sldMasterMk cId="1993066613" sldId="2147483660"/>
            <pc:sldLayoutMk cId="3550250552" sldId="2147483669"/>
          </pc:sldLayoutMkLst>
        </pc:sldLayoutChg>
        <pc:sldLayoutChg chg="add del replId">
          <pc:chgData name="Amar K H" userId="f4713cd98e7dd7d5" providerId="LiveId" clId="{C06B8DF1-9E4F-47F6-A258-37013E7E5233}" dt="2022-04-04T12:27:44.106" v="20" actId="26606"/>
          <pc:sldLayoutMkLst>
            <pc:docMk/>
            <pc:sldMasterMk cId="1993066613" sldId="2147483660"/>
            <pc:sldLayoutMk cId="3444626950" sldId="2147483670"/>
          </pc:sldLayoutMkLst>
        </pc:sldLayoutChg>
        <pc:sldLayoutChg chg="add del replId">
          <pc:chgData name="Amar K H" userId="f4713cd98e7dd7d5" providerId="LiveId" clId="{C06B8DF1-9E4F-47F6-A258-37013E7E5233}" dt="2022-04-04T12:27:44.106" v="20" actId="26606"/>
          <pc:sldLayoutMkLst>
            <pc:docMk/>
            <pc:sldMasterMk cId="1993066613" sldId="2147483660"/>
            <pc:sldLayoutMk cId="2578267290" sldId="2147483671"/>
          </pc:sldLayoutMkLst>
        </pc:sldLayoutChg>
      </pc:sldMasterChg>
      <pc:sldMasterChg chg="add del replId addSldLayout delSldLayout">
        <pc:chgData name="Amar K H" userId="f4713cd98e7dd7d5" providerId="LiveId" clId="{C06B8DF1-9E4F-47F6-A258-37013E7E5233}" dt="2022-04-04T12:28:48.672" v="29" actId="26606"/>
        <pc:sldMasterMkLst>
          <pc:docMk/>
          <pc:sldMasterMk cId="2591714937" sldId="2147483660"/>
        </pc:sldMasterMkLst>
        <pc:sldLayoutChg chg="add del">
          <pc:chgData name="Amar K H" userId="f4713cd98e7dd7d5" providerId="LiveId" clId="{C06B8DF1-9E4F-47F6-A258-37013E7E5233}" dt="2022-04-04T12:28:48.672" v="29" actId="26606"/>
          <pc:sldLayoutMkLst>
            <pc:docMk/>
            <pc:sldMasterMk cId="2591714937" sldId="2147483660"/>
            <pc:sldLayoutMk cId="2585458704" sldId="2147483661"/>
          </pc:sldLayoutMkLst>
        </pc:sldLayoutChg>
        <pc:sldLayoutChg chg="add del replId">
          <pc:chgData name="Amar K H" userId="f4713cd98e7dd7d5" providerId="LiveId" clId="{C06B8DF1-9E4F-47F6-A258-37013E7E5233}" dt="2022-04-04T12:28:48.672" v="29" actId="26606"/>
          <pc:sldLayoutMkLst>
            <pc:docMk/>
            <pc:sldMasterMk cId="2591714937" sldId="2147483660"/>
            <pc:sldLayoutMk cId="3596963142" sldId="2147483662"/>
          </pc:sldLayoutMkLst>
        </pc:sldLayoutChg>
        <pc:sldLayoutChg chg="add del replId">
          <pc:chgData name="Amar K H" userId="f4713cd98e7dd7d5" providerId="LiveId" clId="{C06B8DF1-9E4F-47F6-A258-37013E7E5233}" dt="2022-04-04T12:28:48.672" v="29" actId="26606"/>
          <pc:sldLayoutMkLst>
            <pc:docMk/>
            <pc:sldMasterMk cId="2591714937" sldId="2147483660"/>
            <pc:sldLayoutMk cId="435651483" sldId="2147483663"/>
          </pc:sldLayoutMkLst>
        </pc:sldLayoutChg>
        <pc:sldLayoutChg chg="add del replId">
          <pc:chgData name="Amar K H" userId="f4713cd98e7dd7d5" providerId="LiveId" clId="{C06B8DF1-9E4F-47F6-A258-37013E7E5233}" dt="2022-04-04T12:28:48.672" v="29" actId="26606"/>
          <pc:sldLayoutMkLst>
            <pc:docMk/>
            <pc:sldMasterMk cId="2591714937" sldId="2147483660"/>
            <pc:sldLayoutMk cId="3124796406" sldId="2147483664"/>
          </pc:sldLayoutMkLst>
        </pc:sldLayoutChg>
        <pc:sldLayoutChg chg="add del replId">
          <pc:chgData name="Amar K H" userId="f4713cd98e7dd7d5" providerId="LiveId" clId="{C06B8DF1-9E4F-47F6-A258-37013E7E5233}" dt="2022-04-04T12:28:48.672" v="29" actId="26606"/>
          <pc:sldLayoutMkLst>
            <pc:docMk/>
            <pc:sldMasterMk cId="2591714937" sldId="2147483660"/>
            <pc:sldLayoutMk cId="1674827517" sldId="2147483665"/>
          </pc:sldLayoutMkLst>
        </pc:sldLayoutChg>
        <pc:sldLayoutChg chg="add del replId">
          <pc:chgData name="Amar K H" userId="f4713cd98e7dd7d5" providerId="LiveId" clId="{C06B8DF1-9E4F-47F6-A258-37013E7E5233}" dt="2022-04-04T12:28:48.672" v="29" actId="26606"/>
          <pc:sldLayoutMkLst>
            <pc:docMk/>
            <pc:sldMasterMk cId="2591714937" sldId="2147483660"/>
            <pc:sldLayoutMk cId="41467094" sldId="2147483666"/>
          </pc:sldLayoutMkLst>
        </pc:sldLayoutChg>
        <pc:sldLayoutChg chg="add del replId">
          <pc:chgData name="Amar K H" userId="f4713cd98e7dd7d5" providerId="LiveId" clId="{C06B8DF1-9E4F-47F6-A258-37013E7E5233}" dt="2022-04-04T12:28:48.672" v="29" actId="26606"/>
          <pc:sldLayoutMkLst>
            <pc:docMk/>
            <pc:sldMasterMk cId="2591714937" sldId="2147483660"/>
            <pc:sldLayoutMk cId="2754739839" sldId="2147483667"/>
          </pc:sldLayoutMkLst>
        </pc:sldLayoutChg>
        <pc:sldLayoutChg chg="add del replId">
          <pc:chgData name="Amar K H" userId="f4713cd98e7dd7d5" providerId="LiveId" clId="{C06B8DF1-9E4F-47F6-A258-37013E7E5233}" dt="2022-04-04T12:28:48.672" v="29" actId="26606"/>
          <pc:sldLayoutMkLst>
            <pc:docMk/>
            <pc:sldMasterMk cId="2591714937" sldId="2147483660"/>
            <pc:sldLayoutMk cId="1413113405" sldId="2147483668"/>
          </pc:sldLayoutMkLst>
        </pc:sldLayoutChg>
        <pc:sldLayoutChg chg="add del replId">
          <pc:chgData name="Amar K H" userId="f4713cd98e7dd7d5" providerId="LiveId" clId="{C06B8DF1-9E4F-47F6-A258-37013E7E5233}" dt="2022-04-04T12:28:48.672" v="29" actId="26606"/>
          <pc:sldLayoutMkLst>
            <pc:docMk/>
            <pc:sldMasterMk cId="2591714937" sldId="2147483660"/>
            <pc:sldLayoutMk cId="1526813968" sldId="2147483669"/>
          </pc:sldLayoutMkLst>
        </pc:sldLayoutChg>
        <pc:sldLayoutChg chg="add del replId">
          <pc:chgData name="Amar K H" userId="f4713cd98e7dd7d5" providerId="LiveId" clId="{C06B8DF1-9E4F-47F6-A258-37013E7E5233}" dt="2022-04-04T12:28:48.672" v="29" actId="26606"/>
          <pc:sldLayoutMkLst>
            <pc:docMk/>
            <pc:sldMasterMk cId="2591714937" sldId="2147483660"/>
            <pc:sldLayoutMk cId="7780061" sldId="2147483670"/>
          </pc:sldLayoutMkLst>
        </pc:sldLayoutChg>
        <pc:sldLayoutChg chg="add del replId">
          <pc:chgData name="Amar K H" userId="f4713cd98e7dd7d5" providerId="LiveId" clId="{C06B8DF1-9E4F-47F6-A258-37013E7E5233}" dt="2022-04-04T12:28:48.672" v="29" actId="26606"/>
          <pc:sldLayoutMkLst>
            <pc:docMk/>
            <pc:sldMasterMk cId="2591714937" sldId="2147483660"/>
            <pc:sldLayoutMk cId="1070302797" sldId="2147483671"/>
          </pc:sldLayoutMkLst>
        </pc:sldLayoutChg>
      </pc:sldMasterChg>
      <pc:sldMasterChg chg="add replId addSldLayout">
        <pc:chgData name="Amar K H" userId="f4713cd98e7dd7d5" providerId="LiveId" clId="{C06B8DF1-9E4F-47F6-A258-37013E7E5233}" dt="2022-04-04T12:29:30.891" v="34" actId="26606"/>
        <pc:sldMasterMkLst>
          <pc:docMk/>
          <pc:sldMasterMk cId="2791035647" sldId="2147483660"/>
        </pc:sldMasterMkLst>
        <pc:sldLayoutChg chg="add">
          <pc:chgData name="Amar K H" userId="f4713cd98e7dd7d5" providerId="LiveId" clId="{C06B8DF1-9E4F-47F6-A258-37013E7E5233}" dt="2022-04-04T12:29:30.891" v="34" actId="26606"/>
          <pc:sldLayoutMkLst>
            <pc:docMk/>
            <pc:sldMasterMk cId="2791035647" sldId="2147483660"/>
            <pc:sldLayoutMk cId="3335258474" sldId="2147483661"/>
          </pc:sldLayoutMkLst>
        </pc:sldLayoutChg>
        <pc:sldLayoutChg chg="add replId">
          <pc:chgData name="Amar K H" userId="f4713cd98e7dd7d5" providerId="LiveId" clId="{C06B8DF1-9E4F-47F6-A258-37013E7E5233}" dt="2022-04-04T12:29:30.891" v="34" actId="26606"/>
          <pc:sldLayoutMkLst>
            <pc:docMk/>
            <pc:sldMasterMk cId="2791035647" sldId="2147483660"/>
            <pc:sldLayoutMk cId="37608156" sldId="2147483662"/>
          </pc:sldLayoutMkLst>
        </pc:sldLayoutChg>
        <pc:sldLayoutChg chg="add replId">
          <pc:chgData name="Amar K H" userId="f4713cd98e7dd7d5" providerId="LiveId" clId="{C06B8DF1-9E4F-47F6-A258-37013E7E5233}" dt="2022-04-04T12:29:30.891" v="34" actId="26606"/>
          <pc:sldLayoutMkLst>
            <pc:docMk/>
            <pc:sldMasterMk cId="2791035647" sldId="2147483660"/>
            <pc:sldLayoutMk cId="1297324710" sldId="2147483663"/>
          </pc:sldLayoutMkLst>
        </pc:sldLayoutChg>
        <pc:sldLayoutChg chg="add replId">
          <pc:chgData name="Amar K H" userId="f4713cd98e7dd7d5" providerId="LiveId" clId="{C06B8DF1-9E4F-47F6-A258-37013E7E5233}" dt="2022-04-04T12:29:30.891" v="34" actId="26606"/>
          <pc:sldLayoutMkLst>
            <pc:docMk/>
            <pc:sldMasterMk cId="2791035647" sldId="2147483660"/>
            <pc:sldLayoutMk cId="2044939078" sldId="2147483664"/>
          </pc:sldLayoutMkLst>
        </pc:sldLayoutChg>
        <pc:sldLayoutChg chg="add replId">
          <pc:chgData name="Amar K H" userId="f4713cd98e7dd7d5" providerId="LiveId" clId="{C06B8DF1-9E4F-47F6-A258-37013E7E5233}" dt="2022-04-04T12:29:30.891" v="34" actId="26606"/>
          <pc:sldLayoutMkLst>
            <pc:docMk/>
            <pc:sldMasterMk cId="2791035647" sldId="2147483660"/>
            <pc:sldLayoutMk cId="3879880614" sldId="2147483665"/>
          </pc:sldLayoutMkLst>
        </pc:sldLayoutChg>
        <pc:sldLayoutChg chg="add replId">
          <pc:chgData name="Amar K H" userId="f4713cd98e7dd7d5" providerId="LiveId" clId="{C06B8DF1-9E4F-47F6-A258-37013E7E5233}" dt="2022-04-04T12:29:30.891" v="34" actId="26606"/>
          <pc:sldLayoutMkLst>
            <pc:docMk/>
            <pc:sldMasterMk cId="2791035647" sldId="2147483660"/>
            <pc:sldLayoutMk cId="906123966" sldId="2147483666"/>
          </pc:sldLayoutMkLst>
        </pc:sldLayoutChg>
        <pc:sldLayoutChg chg="add replId">
          <pc:chgData name="Amar K H" userId="f4713cd98e7dd7d5" providerId="LiveId" clId="{C06B8DF1-9E4F-47F6-A258-37013E7E5233}" dt="2022-04-04T12:29:30.891" v="34" actId="26606"/>
          <pc:sldLayoutMkLst>
            <pc:docMk/>
            <pc:sldMasterMk cId="2791035647" sldId="2147483660"/>
            <pc:sldLayoutMk cId="635989011" sldId="2147483667"/>
          </pc:sldLayoutMkLst>
        </pc:sldLayoutChg>
        <pc:sldLayoutChg chg="add replId">
          <pc:chgData name="Amar K H" userId="f4713cd98e7dd7d5" providerId="LiveId" clId="{C06B8DF1-9E4F-47F6-A258-37013E7E5233}" dt="2022-04-04T12:29:30.891" v="34" actId="26606"/>
          <pc:sldLayoutMkLst>
            <pc:docMk/>
            <pc:sldMasterMk cId="2791035647" sldId="2147483660"/>
            <pc:sldLayoutMk cId="2244719115" sldId="2147483668"/>
          </pc:sldLayoutMkLst>
        </pc:sldLayoutChg>
        <pc:sldLayoutChg chg="add replId">
          <pc:chgData name="Amar K H" userId="f4713cd98e7dd7d5" providerId="LiveId" clId="{C06B8DF1-9E4F-47F6-A258-37013E7E5233}" dt="2022-04-04T12:29:30.891" v="34" actId="26606"/>
          <pc:sldLayoutMkLst>
            <pc:docMk/>
            <pc:sldMasterMk cId="2791035647" sldId="2147483660"/>
            <pc:sldLayoutMk cId="3426229198" sldId="2147483669"/>
          </pc:sldLayoutMkLst>
        </pc:sldLayoutChg>
        <pc:sldLayoutChg chg="add replId">
          <pc:chgData name="Amar K H" userId="f4713cd98e7dd7d5" providerId="LiveId" clId="{C06B8DF1-9E4F-47F6-A258-37013E7E5233}" dt="2022-04-04T12:29:30.891" v="34" actId="26606"/>
          <pc:sldLayoutMkLst>
            <pc:docMk/>
            <pc:sldMasterMk cId="2791035647" sldId="2147483660"/>
            <pc:sldLayoutMk cId="1652747302" sldId="2147483670"/>
          </pc:sldLayoutMkLst>
        </pc:sldLayoutChg>
        <pc:sldLayoutChg chg="add replId">
          <pc:chgData name="Amar K H" userId="f4713cd98e7dd7d5" providerId="LiveId" clId="{C06B8DF1-9E4F-47F6-A258-37013E7E5233}" dt="2022-04-04T12:29:30.891" v="34" actId="26606"/>
          <pc:sldLayoutMkLst>
            <pc:docMk/>
            <pc:sldMasterMk cId="2791035647" sldId="2147483660"/>
            <pc:sldLayoutMk cId="843839132" sldId="2147483671"/>
          </pc:sldLayoutMkLst>
        </pc:sldLayoutChg>
      </pc:sldMasterChg>
      <pc:sldMasterChg chg="add del addSldLayout delSldLayout">
        <pc:chgData name="Amar K H" userId="f4713cd98e7dd7d5" providerId="LiveId" clId="{C06B8DF1-9E4F-47F6-A258-37013E7E5233}" dt="2022-04-04T12:29:28.633" v="33" actId="26606"/>
        <pc:sldMasterMkLst>
          <pc:docMk/>
          <pc:sldMasterMk cId="3813085482" sldId="2147483673"/>
        </pc:sldMasterMkLst>
        <pc:sldLayoutChg chg="add del">
          <pc:chgData name="Amar K H" userId="f4713cd98e7dd7d5" providerId="LiveId" clId="{C06B8DF1-9E4F-47F6-A258-37013E7E5233}" dt="2022-04-04T12:29:28.633" v="33" actId="26606"/>
          <pc:sldLayoutMkLst>
            <pc:docMk/>
            <pc:sldMasterMk cId="3813085482" sldId="2147483673"/>
            <pc:sldLayoutMk cId="2457650814" sldId="2147483662"/>
          </pc:sldLayoutMkLst>
        </pc:sldLayoutChg>
        <pc:sldLayoutChg chg="add del">
          <pc:chgData name="Amar K H" userId="f4713cd98e7dd7d5" providerId="LiveId" clId="{C06B8DF1-9E4F-47F6-A258-37013E7E5233}" dt="2022-04-04T12:29:28.633" v="33" actId="26606"/>
          <pc:sldLayoutMkLst>
            <pc:docMk/>
            <pc:sldMasterMk cId="3813085482" sldId="2147483673"/>
            <pc:sldLayoutMk cId="829515334" sldId="2147483663"/>
          </pc:sldLayoutMkLst>
        </pc:sldLayoutChg>
        <pc:sldLayoutChg chg="add del">
          <pc:chgData name="Amar K H" userId="f4713cd98e7dd7d5" providerId="LiveId" clId="{C06B8DF1-9E4F-47F6-A258-37013E7E5233}" dt="2022-04-04T12:29:28.633" v="33" actId="26606"/>
          <pc:sldLayoutMkLst>
            <pc:docMk/>
            <pc:sldMasterMk cId="3813085482" sldId="2147483673"/>
            <pc:sldLayoutMk cId="1574760947" sldId="2147483664"/>
          </pc:sldLayoutMkLst>
        </pc:sldLayoutChg>
        <pc:sldLayoutChg chg="add del">
          <pc:chgData name="Amar K H" userId="f4713cd98e7dd7d5" providerId="LiveId" clId="{C06B8DF1-9E4F-47F6-A258-37013E7E5233}" dt="2022-04-04T12:29:28.633" v="33" actId="26606"/>
          <pc:sldLayoutMkLst>
            <pc:docMk/>
            <pc:sldMasterMk cId="3813085482" sldId="2147483673"/>
            <pc:sldLayoutMk cId="762056534" sldId="2147483665"/>
          </pc:sldLayoutMkLst>
        </pc:sldLayoutChg>
        <pc:sldLayoutChg chg="add del">
          <pc:chgData name="Amar K H" userId="f4713cd98e7dd7d5" providerId="LiveId" clId="{C06B8DF1-9E4F-47F6-A258-37013E7E5233}" dt="2022-04-04T12:29:28.633" v="33" actId="26606"/>
          <pc:sldLayoutMkLst>
            <pc:docMk/>
            <pc:sldMasterMk cId="3813085482" sldId="2147483673"/>
            <pc:sldLayoutMk cId="2492018285" sldId="2147483666"/>
          </pc:sldLayoutMkLst>
        </pc:sldLayoutChg>
        <pc:sldLayoutChg chg="add del">
          <pc:chgData name="Amar K H" userId="f4713cd98e7dd7d5" providerId="LiveId" clId="{C06B8DF1-9E4F-47F6-A258-37013E7E5233}" dt="2022-04-04T12:29:28.633" v="33" actId="26606"/>
          <pc:sldLayoutMkLst>
            <pc:docMk/>
            <pc:sldMasterMk cId="3813085482" sldId="2147483673"/>
            <pc:sldLayoutMk cId="1967950419" sldId="2147483667"/>
          </pc:sldLayoutMkLst>
        </pc:sldLayoutChg>
        <pc:sldLayoutChg chg="add del">
          <pc:chgData name="Amar K H" userId="f4713cd98e7dd7d5" providerId="LiveId" clId="{C06B8DF1-9E4F-47F6-A258-37013E7E5233}" dt="2022-04-04T12:29:28.633" v="33" actId="26606"/>
          <pc:sldLayoutMkLst>
            <pc:docMk/>
            <pc:sldMasterMk cId="3813085482" sldId="2147483673"/>
            <pc:sldLayoutMk cId="305665690" sldId="2147483668"/>
          </pc:sldLayoutMkLst>
        </pc:sldLayoutChg>
        <pc:sldLayoutChg chg="add del">
          <pc:chgData name="Amar K H" userId="f4713cd98e7dd7d5" providerId="LiveId" clId="{C06B8DF1-9E4F-47F6-A258-37013E7E5233}" dt="2022-04-04T12:29:28.633" v="33" actId="26606"/>
          <pc:sldLayoutMkLst>
            <pc:docMk/>
            <pc:sldMasterMk cId="3813085482" sldId="2147483673"/>
            <pc:sldLayoutMk cId="978458105" sldId="2147483669"/>
          </pc:sldLayoutMkLst>
        </pc:sldLayoutChg>
        <pc:sldLayoutChg chg="add del">
          <pc:chgData name="Amar K H" userId="f4713cd98e7dd7d5" providerId="LiveId" clId="{C06B8DF1-9E4F-47F6-A258-37013E7E5233}" dt="2022-04-04T12:29:28.633" v="33" actId="26606"/>
          <pc:sldLayoutMkLst>
            <pc:docMk/>
            <pc:sldMasterMk cId="3813085482" sldId="2147483673"/>
            <pc:sldLayoutMk cId="472173307" sldId="2147483670"/>
          </pc:sldLayoutMkLst>
        </pc:sldLayoutChg>
        <pc:sldLayoutChg chg="add del">
          <pc:chgData name="Amar K H" userId="f4713cd98e7dd7d5" providerId="LiveId" clId="{C06B8DF1-9E4F-47F6-A258-37013E7E5233}" dt="2022-04-04T12:29:28.633" v="33" actId="26606"/>
          <pc:sldLayoutMkLst>
            <pc:docMk/>
            <pc:sldMasterMk cId="3813085482" sldId="2147483673"/>
            <pc:sldLayoutMk cId="1202499570" sldId="2147483671"/>
          </pc:sldLayoutMkLst>
        </pc:sldLayoutChg>
        <pc:sldLayoutChg chg="add del">
          <pc:chgData name="Amar K H" userId="f4713cd98e7dd7d5" providerId="LiveId" clId="{C06B8DF1-9E4F-47F6-A258-37013E7E5233}" dt="2022-04-04T12:29:28.633" v="33" actId="26606"/>
          <pc:sldLayoutMkLst>
            <pc:docMk/>
            <pc:sldMasterMk cId="3813085482" sldId="2147483673"/>
            <pc:sldLayoutMk cId="1392226445" sldId="2147483672"/>
          </pc:sldLayoutMkLst>
        </pc:sldLayoutChg>
      </pc:sldMasterChg>
      <pc:sldMasterChg chg="add del addSldLayout delSldLayout">
        <pc:chgData name="Amar K H" userId="f4713cd98e7dd7d5" providerId="LiveId" clId="{C06B8DF1-9E4F-47F6-A258-37013E7E5233}" dt="2022-04-04T12:27:27.902" v="16" actId="26606"/>
        <pc:sldMasterMkLst>
          <pc:docMk/>
          <pc:sldMasterMk cId="1392170978" sldId="2147483738"/>
        </pc:sldMasterMkLst>
        <pc:sldLayoutChg chg="add del">
          <pc:chgData name="Amar K H" userId="f4713cd98e7dd7d5" providerId="LiveId" clId="{C06B8DF1-9E4F-47F6-A258-37013E7E5233}" dt="2022-04-04T12:27:27.902" v="16" actId="26606"/>
          <pc:sldLayoutMkLst>
            <pc:docMk/>
            <pc:sldMasterMk cId="1392170978" sldId="2147483738"/>
            <pc:sldLayoutMk cId="119422854" sldId="2147483727"/>
          </pc:sldLayoutMkLst>
        </pc:sldLayoutChg>
        <pc:sldLayoutChg chg="add del">
          <pc:chgData name="Amar K H" userId="f4713cd98e7dd7d5" providerId="LiveId" clId="{C06B8DF1-9E4F-47F6-A258-37013E7E5233}" dt="2022-04-04T12:27:27.902" v="16" actId="26606"/>
          <pc:sldLayoutMkLst>
            <pc:docMk/>
            <pc:sldMasterMk cId="1392170978" sldId="2147483738"/>
            <pc:sldLayoutMk cId="450354399" sldId="2147483728"/>
          </pc:sldLayoutMkLst>
        </pc:sldLayoutChg>
        <pc:sldLayoutChg chg="add del">
          <pc:chgData name="Amar K H" userId="f4713cd98e7dd7d5" providerId="LiveId" clId="{C06B8DF1-9E4F-47F6-A258-37013E7E5233}" dt="2022-04-04T12:27:27.902" v="16" actId="26606"/>
          <pc:sldLayoutMkLst>
            <pc:docMk/>
            <pc:sldMasterMk cId="1392170978" sldId="2147483738"/>
            <pc:sldLayoutMk cId="1228081688" sldId="2147483729"/>
          </pc:sldLayoutMkLst>
        </pc:sldLayoutChg>
        <pc:sldLayoutChg chg="add del">
          <pc:chgData name="Amar K H" userId="f4713cd98e7dd7d5" providerId="LiveId" clId="{C06B8DF1-9E4F-47F6-A258-37013E7E5233}" dt="2022-04-04T12:27:27.902" v="16" actId="26606"/>
          <pc:sldLayoutMkLst>
            <pc:docMk/>
            <pc:sldMasterMk cId="1392170978" sldId="2147483738"/>
            <pc:sldLayoutMk cId="210875349" sldId="2147483730"/>
          </pc:sldLayoutMkLst>
        </pc:sldLayoutChg>
        <pc:sldLayoutChg chg="add del">
          <pc:chgData name="Amar K H" userId="f4713cd98e7dd7d5" providerId="LiveId" clId="{C06B8DF1-9E4F-47F6-A258-37013E7E5233}" dt="2022-04-04T12:27:27.902" v="16" actId="26606"/>
          <pc:sldLayoutMkLst>
            <pc:docMk/>
            <pc:sldMasterMk cId="1392170978" sldId="2147483738"/>
            <pc:sldLayoutMk cId="3961387979" sldId="2147483731"/>
          </pc:sldLayoutMkLst>
        </pc:sldLayoutChg>
        <pc:sldLayoutChg chg="add del">
          <pc:chgData name="Amar K H" userId="f4713cd98e7dd7d5" providerId="LiveId" clId="{C06B8DF1-9E4F-47F6-A258-37013E7E5233}" dt="2022-04-04T12:27:27.902" v="16" actId="26606"/>
          <pc:sldLayoutMkLst>
            <pc:docMk/>
            <pc:sldMasterMk cId="1392170978" sldId="2147483738"/>
            <pc:sldLayoutMk cId="144446658" sldId="2147483732"/>
          </pc:sldLayoutMkLst>
        </pc:sldLayoutChg>
        <pc:sldLayoutChg chg="add del">
          <pc:chgData name="Amar K H" userId="f4713cd98e7dd7d5" providerId="LiveId" clId="{C06B8DF1-9E4F-47F6-A258-37013E7E5233}" dt="2022-04-04T12:27:27.902" v="16" actId="26606"/>
          <pc:sldLayoutMkLst>
            <pc:docMk/>
            <pc:sldMasterMk cId="1392170978" sldId="2147483738"/>
            <pc:sldLayoutMk cId="1687840010" sldId="2147483733"/>
          </pc:sldLayoutMkLst>
        </pc:sldLayoutChg>
        <pc:sldLayoutChg chg="add del">
          <pc:chgData name="Amar K H" userId="f4713cd98e7dd7d5" providerId="LiveId" clId="{C06B8DF1-9E4F-47F6-A258-37013E7E5233}" dt="2022-04-04T12:27:27.902" v="16" actId="26606"/>
          <pc:sldLayoutMkLst>
            <pc:docMk/>
            <pc:sldMasterMk cId="1392170978" sldId="2147483738"/>
            <pc:sldLayoutMk cId="2411971466" sldId="2147483734"/>
          </pc:sldLayoutMkLst>
        </pc:sldLayoutChg>
        <pc:sldLayoutChg chg="add del">
          <pc:chgData name="Amar K H" userId="f4713cd98e7dd7d5" providerId="LiveId" clId="{C06B8DF1-9E4F-47F6-A258-37013E7E5233}" dt="2022-04-04T12:27:27.902" v="16" actId="26606"/>
          <pc:sldLayoutMkLst>
            <pc:docMk/>
            <pc:sldMasterMk cId="1392170978" sldId="2147483738"/>
            <pc:sldLayoutMk cId="439036725" sldId="2147483735"/>
          </pc:sldLayoutMkLst>
        </pc:sldLayoutChg>
        <pc:sldLayoutChg chg="add del">
          <pc:chgData name="Amar K H" userId="f4713cd98e7dd7d5" providerId="LiveId" clId="{C06B8DF1-9E4F-47F6-A258-37013E7E5233}" dt="2022-04-04T12:27:27.902" v="16" actId="26606"/>
          <pc:sldLayoutMkLst>
            <pc:docMk/>
            <pc:sldMasterMk cId="1392170978" sldId="2147483738"/>
            <pc:sldLayoutMk cId="635092018" sldId="2147483736"/>
          </pc:sldLayoutMkLst>
        </pc:sldLayoutChg>
        <pc:sldLayoutChg chg="add del">
          <pc:chgData name="Amar K H" userId="f4713cd98e7dd7d5" providerId="LiveId" clId="{C06B8DF1-9E4F-47F6-A258-37013E7E5233}" dt="2022-04-04T12:27:27.902" v="16" actId="26606"/>
          <pc:sldLayoutMkLst>
            <pc:docMk/>
            <pc:sldMasterMk cId="1392170978" sldId="2147483738"/>
            <pc:sldLayoutMk cId="839125180" sldId="2147483737"/>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8A98AC-F757-49C8-BAC4-1AA332ADA821}"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462333B-B644-4B44-AD09-AFC02D405167}">
      <dgm:prSet/>
      <dgm:spPr/>
      <dgm:t>
        <a:bodyPr/>
        <a:lstStyle/>
        <a:p>
          <a:pPr>
            <a:defRPr cap="all"/>
          </a:pPr>
          <a:r>
            <a:rPr lang="en-US" dirty="0"/>
            <a:t>JMP used to make decision tree</a:t>
          </a:r>
        </a:p>
      </dgm:t>
    </dgm:pt>
    <dgm:pt modelId="{79119630-13ED-441E-8143-A0F5553FF539}" type="parTrans" cxnId="{30950C9F-11BD-47AE-BB54-00FE15CA8424}">
      <dgm:prSet/>
      <dgm:spPr/>
      <dgm:t>
        <a:bodyPr/>
        <a:lstStyle/>
        <a:p>
          <a:endParaRPr lang="en-US"/>
        </a:p>
      </dgm:t>
    </dgm:pt>
    <dgm:pt modelId="{3987ED2F-F94A-4E26-B201-A8DE02BAA5F7}" type="sibTrans" cxnId="{30950C9F-11BD-47AE-BB54-00FE15CA8424}">
      <dgm:prSet/>
      <dgm:spPr/>
      <dgm:t>
        <a:bodyPr/>
        <a:lstStyle/>
        <a:p>
          <a:endParaRPr lang="en-US"/>
        </a:p>
      </dgm:t>
    </dgm:pt>
    <dgm:pt modelId="{998992FD-1E8C-4190-AF1F-0B0E36DD71C2}">
      <dgm:prSet/>
      <dgm:spPr/>
      <dgm:t>
        <a:bodyPr/>
        <a:lstStyle/>
        <a:p>
          <a:pPr>
            <a:defRPr cap="all"/>
          </a:pPr>
          <a:r>
            <a:rPr lang="en-US" dirty="0"/>
            <a:t>Programming language – R</a:t>
          </a:r>
        </a:p>
      </dgm:t>
    </dgm:pt>
    <dgm:pt modelId="{003ADE82-F585-48A4-9AEE-59D972F27D73}" type="parTrans" cxnId="{9695F16B-2375-470A-A764-331CE50F5988}">
      <dgm:prSet/>
      <dgm:spPr/>
      <dgm:t>
        <a:bodyPr/>
        <a:lstStyle/>
        <a:p>
          <a:endParaRPr lang="en-US"/>
        </a:p>
      </dgm:t>
    </dgm:pt>
    <dgm:pt modelId="{67904D77-2127-4DAD-BCB1-9249F357F4C2}" type="sibTrans" cxnId="{9695F16B-2375-470A-A764-331CE50F5988}">
      <dgm:prSet/>
      <dgm:spPr/>
      <dgm:t>
        <a:bodyPr/>
        <a:lstStyle/>
        <a:p>
          <a:endParaRPr lang="en-US"/>
        </a:p>
      </dgm:t>
    </dgm:pt>
    <dgm:pt modelId="{047D79FC-7162-4CC4-B316-FC46BC9CA4BF}" type="pres">
      <dgm:prSet presAssocID="{748A98AC-F757-49C8-BAC4-1AA332ADA821}" presName="root" presStyleCnt="0">
        <dgm:presLayoutVars>
          <dgm:dir/>
          <dgm:resizeHandles val="exact"/>
        </dgm:presLayoutVars>
      </dgm:prSet>
      <dgm:spPr/>
    </dgm:pt>
    <dgm:pt modelId="{380E5AE9-C0E4-4A3A-A70D-556777C0C900}" type="pres">
      <dgm:prSet presAssocID="{A462333B-B644-4B44-AD09-AFC02D405167}" presName="compNode" presStyleCnt="0"/>
      <dgm:spPr/>
    </dgm:pt>
    <dgm:pt modelId="{DE18EFAF-5CF0-43E7-B875-CE003E951893}" type="pres">
      <dgm:prSet presAssocID="{A462333B-B644-4B44-AD09-AFC02D405167}" presName="iconBgRect" presStyleLbl="bgShp" presStyleIdx="0" presStyleCnt="2"/>
      <dgm:spPr/>
    </dgm:pt>
    <dgm:pt modelId="{1492327A-5416-4B7A-9802-185D71DD571C}" type="pres">
      <dgm:prSet presAssocID="{A462333B-B644-4B44-AD09-AFC02D40516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ciduous tree"/>
        </a:ext>
      </dgm:extLst>
    </dgm:pt>
    <dgm:pt modelId="{2230B75A-8C83-4B0E-A6F5-DF65CE430379}" type="pres">
      <dgm:prSet presAssocID="{A462333B-B644-4B44-AD09-AFC02D405167}" presName="spaceRect" presStyleCnt="0"/>
      <dgm:spPr/>
    </dgm:pt>
    <dgm:pt modelId="{6274F978-C659-48A3-BAE8-D930981EFCF9}" type="pres">
      <dgm:prSet presAssocID="{A462333B-B644-4B44-AD09-AFC02D405167}" presName="textRect" presStyleLbl="revTx" presStyleIdx="0" presStyleCnt="2">
        <dgm:presLayoutVars>
          <dgm:chMax val="1"/>
          <dgm:chPref val="1"/>
        </dgm:presLayoutVars>
      </dgm:prSet>
      <dgm:spPr/>
    </dgm:pt>
    <dgm:pt modelId="{79AF25C9-81C8-4413-B675-5F2A1767A869}" type="pres">
      <dgm:prSet presAssocID="{3987ED2F-F94A-4E26-B201-A8DE02BAA5F7}" presName="sibTrans" presStyleCnt="0"/>
      <dgm:spPr/>
    </dgm:pt>
    <dgm:pt modelId="{828253B2-EAF4-4279-B920-D856D002EB90}" type="pres">
      <dgm:prSet presAssocID="{998992FD-1E8C-4190-AF1F-0B0E36DD71C2}" presName="compNode" presStyleCnt="0"/>
      <dgm:spPr/>
    </dgm:pt>
    <dgm:pt modelId="{91CA8D7D-9B79-472E-8C2F-5F49874BAA06}" type="pres">
      <dgm:prSet presAssocID="{998992FD-1E8C-4190-AF1F-0B0E36DD71C2}" presName="iconBgRect" presStyleLbl="bgShp" presStyleIdx="1" presStyleCnt="2"/>
      <dgm:spPr/>
    </dgm:pt>
    <dgm:pt modelId="{4C8FBED3-A36B-4FA7-A05F-211D7D518072}" type="pres">
      <dgm:prSet presAssocID="{998992FD-1E8C-4190-AF1F-0B0E36DD71C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940198A5-6802-4BCF-A6E2-152D26ACF68A}" type="pres">
      <dgm:prSet presAssocID="{998992FD-1E8C-4190-AF1F-0B0E36DD71C2}" presName="spaceRect" presStyleCnt="0"/>
      <dgm:spPr/>
    </dgm:pt>
    <dgm:pt modelId="{669C8C11-FB60-4FB5-BB09-71293D6C1E49}" type="pres">
      <dgm:prSet presAssocID="{998992FD-1E8C-4190-AF1F-0B0E36DD71C2}" presName="textRect" presStyleLbl="revTx" presStyleIdx="1" presStyleCnt="2">
        <dgm:presLayoutVars>
          <dgm:chMax val="1"/>
          <dgm:chPref val="1"/>
        </dgm:presLayoutVars>
      </dgm:prSet>
      <dgm:spPr/>
    </dgm:pt>
  </dgm:ptLst>
  <dgm:cxnLst>
    <dgm:cxn modelId="{9088AE30-B4C5-47F7-948D-9B3CFB0C6BA4}" type="presOf" srcId="{998992FD-1E8C-4190-AF1F-0B0E36DD71C2}" destId="{669C8C11-FB60-4FB5-BB09-71293D6C1E49}" srcOrd="0" destOrd="0" presId="urn:microsoft.com/office/officeart/2018/5/layout/IconCircleLabelList"/>
    <dgm:cxn modelId="{9695F16B-2375-470A-A764-331CE50F5988}" srcId="{748A98AC-F757-49C8-BAC4-1AA332ADA821}" destId="{998992FD-1E8C-4190-AF1F-0B0E36DD71C2}" srcOrd="1" destOrd="0" parTransId="{003ADE82-F585-48A4-9AEE-59D972F27D73}" sibTransId="{67904D77-2127-4DAD-BCB1-9249F357F4C2}"/>
    <dgm:cxn modelId="{4B135796-123E-4C4F-BFA7-A0E258C65359}" type="presOf" srcId="{748A98AC-F757-49C8-BAC4-1AA332ADA821}" destId="{047D79FC-7162-4CC4-B316-FC46BC9CA4BF}" srcOrd="0" destOrd="0" presId="urn:microsoft.com/office/officeart/2018/5/layout/IconCircleLabelList"/>
    <dgm:cxn modelId="{30950C9F-11BD-47AE-BB54-00FE15CA8424}" srcId="{748A98AC-F757-49C8-BAC4-1AA332ADA821}" destId="{A462333B-B644-4B44-AD09-AFC02D405167}" srcOrd="0" destOrd="0" parTransId="{79119630-13ED-441E-8143-A0F5553FF539}" sibTransId="{3987ED2F-F94A-4E26-B201-A8DE02BAA5F7}"/>
    <dgm:cxn modelId="{0B832FA9-F450-4510-8FE5-3B68D04E1101}" type="presOf" srcId="{A462333B-B644-4B44-AD09-AFC02D405167}" destId="{6274F978-C659-48A3-BAE8-D930981EFCF9}" srcOrd="0" destOrd="0" presId="urn:microsoft.com/office/officeart/2018/5/layout/IconCircleLabelList"/>
    <dgm:cxn modelId="{74742067-4CAF-42EF-B073-2BA8FA5411EE}" type="presParOf" srcId="{047D79FC-7162-4CC4-B316-FC46BC9CA4BF}" destId="{380E5AE9-C0E4-4A3A-A70D-556777C0C900}" srcOrd="0" destOrd="0" presId="urn:microsoft.com/office/officeart/2018/5/layout/IconCircleLabelList"/>
    <dgm:cxn modelId="{36BC52D4-1DDE-4E87-9B15-ABD01CDB7FD3}" type="presParOf" srcId="{380E5AE9-C0E4-4A3A-A70D-556777C0C900}" destId="{DE18EFAF-5CF0-43E7-B875-CE003E951893}" srcOrd="0" destOrd="0" presId="urn:microsoft.com/office/officeart/2018/5/layout/IconCircleLabelList"/>
    <dgm:cxn modelId="{07D54C4E-A113-4956-946A-6DB6C913E726}" type="presParOf" srcId="{380E5AE9-C0E4-4A3A-A70D-556777C0C900}" destId="{1492327A-5416-4B7A-9802-185D71DD571C}" srcOrd="1" destOrd="0" presId="urn:microsoft.com/office/officeart/2018/5/layout/IconCircleLabelList"/>
    <dgm:cxn modelId="{D503CB9E-7949-496B-A58C-77753001B14C}" type="presParOf" srcId="{380E5AE9-C0E4-4A3A-A70D-556777C0C900}" destId="{2230B75A-8C83-4B0E-A6F5-DF65CE430379}" srcOrd="2" destOrd="0" presId="urn:microsoft.com/office/officeart/2018/5/layout/IconCircleLabelList"/>
    <dgm:cxn modelId="{1A6D70A3-1D8B-4E38-8439-8FBAF03E0C2D}" type="presParOf" srcId="{380E5AE9-C0E4-4A3A-A70D-556777C0C900}" destId="{6274F978-C659-48A3-BAE8-D930981EFCF9}" srcOrd="3" destOrd="0" presId="urn:microsoft.com/office/officeart/2018/5/layout/IconCircleLabelList"/>
    <dgm:cxn modelId="{9459EA6C-1F84-4D76-8184-1C01A88F39CD}" type="presParOf" srcId="{047D79FC-7162-4CC4-B316-FC46BC9CA4BF}" destId="{79AF25C9-81C8-4413-B675-5F2A1767A869}" srcOrd="1" destOrd="0" presId="urn:microsoft.com/office/officeart/2018/5/layout/IconCircleLabelList"/>
    <dgm:cxn modelId="{070B7BF3-D982-4E53-9CE8-EC358841ACDE}" type="presParOf" srcId="{047D79FC-7162-4CC4-B316-FC46BC9CA4BF}" destId="{828253B2-EAF4-4279-B920-D856D002EB90}" srcOrd="2" destOrd="0" presId="urn:microsoft.com/office/officeart/2018/5/layout/IconCircleLabelList"/>
    <dgm:cxn modelId="{0116A8BC-737E-49EF-A251-C8A83BCC9222}" type="presParOf" srcId="{828253B2-EAF4-4279-B920-D856D002EB90}" destId="{91CA8D7D-9B79-472E-8C2F-5F49874BAA06}" srcOrd="0" destOrd="0" presId="urn:microsoft.com/office/officeart/2018/5/layout/IconCircleLabelList"/>
    <dgm:cxn modelId="{418D8CEB-03E4-4679-8EF2-F9B8DDE995AB}" type="presParOf" srcId="{828253B2-EAF4-4279-B920-D856D002EB90}" destId="{4C8FBED3-A36B-4FA7-A05F-211D7D518072}" srcOrd="1" destOrd="0" presId="urn:microsoft.com/office/officeart/2018/5/layout/IconCircleLabelList"/>
    <dgm:cxn modelId="{AABFCF28-686E-4E21-8107-01DD7784F3A0}" type="presParOf" srcId="{828253B2-EAF4-4279-B920-D856D002EB90}" destId="{940198A5-6802-4BCF-A6E2-152D26ACF68A}" srcOrd="2" destOrd="0" presId="urn:microsoft.com/office/officeart/2018/5/layout/IconCircleLabelList"/>
    <dgm:cxn modelId="{DF94CA6C-486E-44FA-A789-7737B3ACFA72}" type="presParOf" srcId="{828253B2-EAF4-4279-B920-D856D002EB90}" destId="{669C8C11-FB60-4FB5-BB09-71293D6C1E49}"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18EFAF-5CF0-43E7-B875-CE003E951893}">
      <dsp:nvSpPr>
        <dsp:cNvPr id="0" name=""/>
        <dsp:cNvSpPr/>
      </dsp:nvSpPr>
      <dsp:spPr>
        <a:xfrm>
          <a:off x="2492446" y="3558"/>
          <a:ext cx="2093062" cy="20930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92327A-5416-4B7A-9802-185D71DD571C}">
      <dsp:nvSpPr>
        <dsp:cNvPr id="0" name=""/>
        <dsp:cNvSpPr/>
      </dsp:nvSpPr>
      <dsp:spPr>
        <a:xfrm>
          <a:off x="2938508" y="449621"/>
          <a:ext cx="1200937" cy="12009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74F978-C659-48A3-BAE8-D930981EFCF9}">
      <dsp:nvSpPr>
        <dsp:cNvPr id="0" name=""/>
        <dsp:cNvSpPr/>
      </dsp:nvSpPr>
      <dsp:spPr>
        <a:xfrm>
          <a:off x="1823352" y="2748559"/>
          <a:ext cx="343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dirty="0"/>
            <a:t>JMP used to make decision tree</a:t>
          </a:r>
        </a:p>
      </dsp:txBody>
      <dsp:txXfrm>
        <a:off x="1823352" y="2748559"/>
        <a:ext cx="3431250" cy="720000"/>
      </dsp:txXfrm>
    </dsp:sp>
    <dsp:sp modelId="{91CA8D7D-9B79-472E-8C2F-5F49874BAA06}">
      <dsp:nvSpPr>
        <dsp:cNvPr id="0" name=""/>
        <dsp:cNvSpPr/>
      </dsp:nvSpPr>
      <dsp:spPr>
        <a:xfrm>
          <a:off x="6524165" y="3558"/>
          <a:ext cx="2093062" cy="20930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8FBED3-A36B-4FA7-A05F-211D7D518072}">
      <dsp:nvSpPr>
        <dsp:cNvPr id="0" name=""/>
        <dsp:cNvSpPr/>
      </dsp:nvSpPr>
      <dsp:spPr>
        <a:xfrm>
          <a:off x="6970227" y="449621"/>
          <a:ext cx="1200937" cy="12009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69C8C11-FB60-4FB5-BB09-71293D6C1E49}">
      <dsp:nvSpPr>
        <dsp:cNvPr id="0" name=""/>
        <dsp:cNvSpPr/>
      </dsp:nvSpPr>
      <dsp:spPr>
        <a:xfrm>
          <a:off x="5855071" y="2748559"/>
          <a:ext cx="343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dirty="0"/>
            <a:t>Programming language – R</a:t>
          </a:r>
        </a:p>
      </dsp:txBody>
      <dsp:txXfrm>
        <a:off x="5855071" y="2748559"/>
        <a:ext cx="3431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AB98D1-E23A-4E04-9CEA-A09EE8268C28}" type="datetimeFigureOut">
              <a:rPr lang="en-US" smtClean="0"/>
              <a:t>4/4/2022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800602-C4A5-4E45-A0A1-B1586DE82178}" type="slidenum">
              <a:rPr lang="en-US" smtClean="0"/>
              <a:t>‹#›</a:t>
            </a:fld>
            <a:endParaRPr lang="en-US"/>
          </a:p>
        </p:txBody>
      </p:sp>
    </p:spTree>
    <p:extLst>
      <p:ext uri="{BB962C8B-B14F-4D97-AF65-F5344CB8AC3E}">
        <p14:creationId xmlns:p14="http://schemas.microsoft.com/office/powerpoint/2010/main" val="24814287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00602-C4A5-4E45-A0A1-B1586DE82178}" type="slidenum">
              <a:rPr lang="en-US" smtClean="0"/>
              <a:t>5</a:t>
            </a:fld>
            <a:endParaRPr lang="en-US"/>
          </a:p>
        </p:txBody>
      </p:sp>
    </p:spTree>
    <p:extLst>
      <p:ext uri="{BB962C8B-B14F-4D97-AF65-F5344CB8AC3E}">
        <p14:creationId xmlns:p14="http://schemas.microsoft.com/office/powerpoint/2010/main" val="790056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00602-C4A5-4E45-A0A1-B1586DE82178}" type="slidenum">
              <a:rPr lang="en-US" smtClean="0"/>
              <a:t>7</a:t>
            </a:fld>
            <a:endParaRPr lang="en-US"/>
          </a:p>
        </p:txBody>
      </p:sp>
    </p:spTree>
    <p:extLst>
      <p:ext uri="{BB962C8B-B14F-4D97-AF65-F5344CB8AC3E}">
        <p14:creationId xmlns:p14="http://schemas.microsoft.com/office/powerpoint/2010/main" val="4198504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798E-90C4-48E6-B39B-37FF65347ABD}"/>
              </a:ext>
            </a:extLst>
          </p:cNvPr>
          <p:cNvSpPr>
            <a:spLocks noGrp="1"/>
          </p:cNvSpPr>
          <p:nvPr>
            <p:ph type="ctrTitle"/>
          </p:nvPr>
        </p:nvSpPr>
        <p:spPr>
          <a:xfrm>
            <a:off x="2197100" y="1079500"/>
            <a:ext cx="7797799" cy="2138400"/>
          </a:xfrm>
        </p:spPr>
        <p:txBody>
          <a:bodyPr anchor="b">
            <a:normAutofit/>
          </a:bodyPr>
          <a:lstStyle>
            <a:lvl1pPr algn="ctr">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3D95C8C-0A7F-40D9-A690-3D5898EFFE81}"/>
              </a:ext>
            </a:extLst>
          </p:cNvPr>
          <p:cNvSpPr>
            <a:spLocks noGrp="1"/>
          </p:cNvSpPr>
          <p:nvPr>
            <p:ph type="subTitle" idx="1"/>
          </p:nvPr>
        </p:nvSpPr>
        <p:spPr>
          <a:xfrm>
            <a:off x="3308350" y="4113213"/>
            <a:ext cx="5575300" cy="1655762"/>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D1322F3-E47A-4D6E-96A8-AB5C73BA9906}"/>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4/4/2022</a:t>
            </a:fld>
            <a:endParaRPr lang="en-US" dirty="0"/>
          </a:p>
        </p:txBody>
      </p:sp>
      <p:sp>
        <p:nvSpPr>
          <p:cNvPr id="5" name="Footer Placeholder 4">
            <a:extLst>
              <a:ext uri="{FF2B5EF4-FFF2-40B4-BE49-F238E27FC236}">
                <a16:creationId xmlns:a16="http://schemas.microsoft.com/office/drawing/2014/main" id="{737BF5CE-9E66-4FD5-949F-34E11607C6DF}"/>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EEDAB7A-4032-416A-B04E-1F4878912E0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dirty="0"/>
          </a:p>
        </p:txBody>
      </p:sp>
      <p:cxnSp>
        <p:nvCxnSpPr>
          <p:cNvPr id="7" name="Straight Connector 6">
            <a:extLst>
              <a:ext uri="{FF2B5EF4-FFF2-40B4-BE49-F238E27FC236}">
                <a16:creationId xmlns:a16="http://schemas.microsoft.com/office/drawing/2014/main" id="{701C0CAB-6A03-4C6A-9FAA-219847753628}"/>
              </a:ext>
            </a:extLst>
          </p:cNvPr>
          <p:cNvCxnSpPr>
            <a:cxnSpLocks/>
          </p:cNvCxnSpPr>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982E0B2-AA9C-441C-A08E-A9DF9CF12116}"/>
              </a:ext>
            </a:extLst>
          </p:cNvPr>
          <p:cNvGrpSpPr/>
          <p:nvPr/>
        </p:nvGrpSpPr>
        <p:grpSpPr>
          <a:xfrm>
            <a:off x="9728046" y="4869342"/>
            <a:ext cx="1623711" cy="630920"/>
            <a:chOff x="9588346" y="4824892"/>
            <a:chExt cx="1623711" cy="630920"/>
          </a:xfrm>
        </p:grpSpPr>
        <p:sp>
          <p:nvSpPr>
            <p:cNvPr id="16" name="Freeform: Shape 15">
              <a:extLst>
                <a:ext uri="{FF2B5EF4-FFF2-40B4-BE49-F238E27FC236}">
                  <a16:creationId xmlns:a16="http://schemas.microsoft.com/office/drawing/2014/main" id="{A4A2E074-C10D-4C57-AB72-B631E4D77102}"/>
                </a:ext>
              </a:extLst>
            </p:cNvPr>
            <p:cNvSpPr/>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B037EB3-1772-4BA8-A95A-E5DBDFEA32B0}"/>
                </a:ext>
              </a:extLst>
            </p:cNvPr>
            <p:cNvGrpSpPr/>
            <p:nvPr/>
          </p:nvGrpSpPr>
          <p:grpSpPr>
            <a:xfrm rot="2700000" flipH="1">
              <a:off x="10112436" y="4359902"/>
              <a:ext cx="571820" cy="1620000"/>
              <a:chOff x="8482785" y="4330454"/>
              <a:chExt cx="571820" cy="1620000"/>
            </a:xfrm>
          </p:grpSpPr>
          <p:sp>
            <p:nvSpPr>
              <p:cNvPr id="18" name="Freeform: Shape 17">
                <a:extLst>
                  <a:ext uri="{FF2B5EF4-FFF2-40B4-BE49-F238E27FC236}">
                    <a16:creationId xmlns:a16="http://schemas.microsoft.com/office/drawing/2014/main" id="{A1F47AC1-63D0-47F3-9728-1A0A0543494B}"/>
                  </a:ext>
                </a:extLst>
              </p:cNvPr>
              <p:cNvSpPr/>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Connector 18">
                <a:extLst>
                  <a:ext uri="{FF2B5EF4-FFF2-40B4-BE49-F238E27FC236}">
                    <a16:creationId xmlns:a16="http://schemas.microsoft.com/office/drawing/2014/main" id="{803A57D6-0C36-4560-A08A-16768551EF6F}"/>
                  </a:ext>
                </a:extLst>
              </p:cNvPr>
              <p:cNvCxnSpPr>
                <a:cxnSpLocks/>
              </p:cNvCxnSpPr>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43839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794F-0C7D-47A6-A355-9B54F3A082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18BEFC-5F95-43C3-A662-CF24426CB374}"/>
              </a:ext>
            </a:extLst>
          </p:cNvPr>
          <p:cNvSpPr>
            <a:spLocks noGrp="1"/>
          </p:cNvSpPr>
          <p:nvPr>
            <p:ph type="body" orient="vert" idx="1"/>
          </p:nvPr>
        </p:nvSpPr>
        <p:spPr>
          <a:xfrm>
            <a:off x="1079500" y="1790700"/>
            <a:ext cx="10026650" cy="3978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E020A41-C226-41AB-8766-C9BF3E9BF9D0}"/>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4/4/2022</a:t>
            </a:fld>
            <a:endParaRPr lang="en-US"/>
          </a:p>
        </p:txBody>
      </p:sp>
      <p:sp>
        <p:nvSpPr>
          <p:cNvPr id="5" name="Footer Placeholder 4">
            <a:extLst>
              <a:ext uri="{FF2B5EF4-FFF2-40B4-BE49-F238E27FC236}">
                <a16:creationId xmlns:a16="http://schemas.microsoft.com/office/drawing/2014/main" id="{877795E9-017B-4505-810D-A5F553A56BC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626A1BD-3429-4C11-B230-8AD083EC3EC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76081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11CA2-18BF-408B-A40C-B43A0A7B80FA}"/>
              </a:ext>
            </a:extLst>
          </p:cNvPr>
          <p:cNvSpPr>
            <a:spLocks noGrp="1"/>
          </p:cNvSpPr>
          <p:nvPr>
            <p:ph type="title" orient="vert"/>
          </p:nvPr>
        </p:nvSpPr>
        <p:spPr>
          <a:xfrm>
            <a:off x="9899079" y="1079500"/>
            <a:ext cx="1292662" cy="4689476"/>
          </a:xfrm>
        </p:spPr>
        <p:txBody>
          <a:bodyPr vert="eaVert">
            <a:normAutofit/>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E424B6-12FC-41A1-AF7C-7E3931D97204}"/>
              </a:ext>
            </a:extLst>
          </p:cNvPr>
          <p:cNvSpPr>
            <a:spLocks noGrp="1"/>
          </p:cNvSpPr>
          <p:nvPr>
            <p:ph type="body" orient="vert" idx="1"/>
          </p:nvPr>
        </p:nvSpPr>
        <p:spPr>
          <a:xfrm>
            <a:off x="1079499" y="1079500"/>
            <a:ext cx="8495943" cy="46894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35CF957-F921-48CF-97FE-91190C1AE9B3}"/>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4/4/2022</a:t>
            </a:fld>
            <a:endParaRPr lang="en-US"/>
          </a:p>
        </p:txBody>
      </p:sp>
      <p:sp>
        <p:nvSpPr>
          <p:cNvPr id="5" name="Footer Placeholder 4">
            <a:extLst>
              <a:ext uri="{FF2B5EF4-FFF2-40B4-BE49-F238E27FC236}">
                <a16:creationId xmlns:a16="http://schemas.microsoft.com/office/drawing/2014/main" id="{6653F49D-6E0C-47F7-BAAD-A427913DC4D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038A122-F390-46CF-BECF-3AE05CA585C4}"/>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335258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217A-A229-4751-8D09-0CAD914F628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A9DEA33-60C3-4B28-B3EF-E93D6D46A3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7D3B28-C66B-4279-AB67-2BC1D01239A4}"/>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4/4/2022</a:t>
            </a:fld>
            <a:endParaRPr lang="en-US"/>
          </a:p>
        </p:txBody>
      </p:sp>
      <p:sp>
        <p:nvSpPr>
          <p:cNvPr id="5" name="Footer Placeholder 4">
            <a:extLst>
              <a:ext uri="{FF2B5EF4-FFF2-40B4-BE49-F238E27FC236}">
                <a16:creationId xmlns:a16="http://schemas.microsoft.com/office/drawing/2014/main" id="{8928FF39-A0DA-4F77-9297-B83C86B575D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9D7D65A-9D4E-42F6-A8BF-1EEAFB180710}"/>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6527473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17BB-B242-4CC6-887C-83E08CE2D54A}"/>
              </a:ext>
            </a:extLst>
          </p:cNvPr>
          <p:cNvSpPr>
            <a:spLocks noGrp="1"/>
          </p:cNvSpPr>
          <p:nvPr>
            <p:ph type="title"/>
          </p:nvPr>
        </p:nvSpPr>
        <p:spPr>
          <a:xfrm>
            <a:off x="1079500" y="2252663"/>
            <a:ext cx="4457700" cy="2349500"/>
          </a:xfrm>
        </p:spPr>
        <p:txBody>
          <a:bodyPr anchor="ctr" anchorCtr="0">
            <a:normAutofit/>
          </a:bodyPr>
          <a:lstStyle>
            <a:lvl1pPr algn="ct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695823-EA83-493F-8FEC-C72B5B9CF2FD}"/>
              </a:ext>
            </a:extLst>
          </p:cNvPr>
          <p:cNvSpPr>
            <a:spLocks noGrp="1"/>
          </p:cNvSpPr>
          <p:nvPr>
            <p:ph type="body" idx="1"/>
          </p:nvPr>
        </p:nvSpPr>
        <p:spPr>
          <a:xfrm>
            <a:off x="6654800" y="2252664"/>
            <a:ext cx="4451348" cy="2349500"/>
          </a:xfrm>
        </p:spPr>
        <p:txBody>
          <a:bodyPr anchor="ctr" anchorCtr="0"/>
          <a:lstStyle>
            <a:lvl1pPr marL="0" indent="0">
              <a:buNone/>
              <a:defRPr sz="2400" i="1">
                <a:solidFill>
                  <a:schemeClr val="tx1">
                    <a:alpha val="7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E08E54-36BB-4AB4-BE1F-5FA8207BEAF8}"/>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4/4/2022</a:t>
            </a:fld>
            <a:endParaRPr lang="en-US"/>
          </a:p>
        </p:txBody>
      </p:sp>
      <p:sp>
        <p:nvSpPr>
          <p:cNvPr id="5" name="Footer Placeholder 4">
            <a:extLst>
              <a:ext uri="{FF2B5EF4-FFF2-40B4-BE49-F238E27FC236}">
                <a16:creationId xmlns:a16="http://schemas.microsoft.com/office/drawing/2014/main" id="{C0453A6A-C55A-40A1-A3BB-DB417047F54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6D6E656-7AC0-4BD3-AFE5-4B5122E2F2D8}"/>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grpSp>
        <p:nvGrpSpPr>
          <p:cNvPr id="20" name="Group 19">
            <a:extLst>
              <a:ext uri="{FF2B5EF4-FFF2-40B4-BE49-F238E27FC236}">
                <a16:creationId xmlns:a16="http://schemas.microsoft.com/office/drawing/2014/main" id="{E9ABE19D-0B51-4388-93D1-0CD6B767115D}"/>
              </a:ext>
            </a:extLst>
          </p:cNvPr>
          <p:cNvGrpSpPr/>
          <p:nvPr/>
        </p:nvGrpSpPr>
        <p:grpSpPr>
          <a:xfrm>
            <a:off x="999771" y="932104"/>
            <a:ext cx="913428" cy="1032464"/>
            <a:chOff x="999771" y="932104"/>
            <a:chExt cx="913428" cy="1032464"/>
          </a:xfrm>
        </p:grpSpPr>
        <p:grpSp>
          <p:nvGrpSpPr>
            <p:cNvPr id="21" name="Group 20">
              <a:extLst>
                <a:ext uri="{FF2B5EF4-FFF2-40B4-BE49-F238E27FC236}">
                  <a16:creationId xmlns:a16="http://schemas.microsoft.com/office/drawing/2014/main" id="{46226ED6-7133-4222-9552-0EA4B1B3C9FB}"/>
                </a:ext>
              </a:extLst>
            </p:cNvPr>
            <p:cNvGrpSpPr/>
            <p:nvPr/>
          </p:nvGrpSpPr>
          <p:grpSpPr>
            <a:xfrm rot="8100000" flipV="1">
              <a:off x="1047457" y="1290386"/>
              <a:ext cx="865742" cy="628383"/>
              <a:chOff x="558167" y="958515"/>
              <a:chExt cx="865742" cy="628383"/>
            </a:xfrm>
            <a:solidFill>
              <a:schemeClr val="accent3"/>
            </a:solidFill>
          </p:grpSpPr>
          <p:sp>
            <p:nvSpPr>
              <p:cNvPr id="28" name="Freeform: Shape 27">
                <a:extLst>
                  <a:ext uri="{FF2B5EF4-FFF2-40B4-BE49-F238E27FC236}">
                    <a16:creationId xmlns:a16="http://schemas.microsoft.com/office/drawing/2014/main" id="{BE810E40-D42F-4034-93BA-54446465D20B}"/>
                  </a:ext>
                </a:extLst>
              </p:cNvPr>
              <p:cNvSpPr/>
              <p:nvPr/>
            </p:nvSpPr>
            <p:spPr>
              <a:xfrm rot="8100000" flipH="1">
                <a:off x="558167" y="1122160"/>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Freeform: Shape 28">
                <a:extLst>
                  <a:ext uri="{FF2B5EF4-FFF2-40B4-BE49-F238E27FC236}">
                    <a16:creationId xmlns:a16="http://schemas.microsoft.com/office/drawing/2014/main" id="{60F6BFC2-CA89-42B8-8A5A-E9F26BA87FBB}"/>
                  </a:ext>
                </a:extLst>
              </p:cNvPr>
              <p:cNvSpPr/>
              <p:nvPr/>
            </p:nvSpPr>
            <p:spPr>
              <a:xfrm rot="5400000" flipH="1">
                <a:off x="959170" y="95851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2" name="Group 21">
              <a:extLst>
                <a:ext uri="{FF2B5EF4-FFF2-40B4-BE49-F238E27FC236}">
                  <a16:creationId xmlns:a16="http://schemas.microsoft.com/office/drawing/2014/main" id="{1CA36485-DC1D-48C9-91B2-425DBC66D471}"/>
                </a:ext>
              </a:extLst>
            </p:cNvPr>
            <p:cNvGrpSpPr/>
            <p:nvPr/>
          </p:nvGrpSpPr>
          <p:grpSpPr>
            <a:xfrm rot="10800000" flipH="1" flipV="1">
              <a:off x="999771" y="932104"/>
              <a:ext cx="864005" cy="1032464"/>
              <a:chOff x="2207971" y="2384401"/>
              <a:chExt cx="864005" cy="1032464"/>
            </a:xfrm>
          </p:grpSpPr>
          <p:sp>
            <p:nvSpPr>
              <p:cNvPr id="23" name="Freeform: Shape 22">
                <a:extLst>
                  <a:ext uri="{FF2B5EF4-FFF2-40B4-BE49-F238E27FC236}">
                    <a16:creationId xmlns:a16="http://schemas.microsoft.com/office/drawing/2014/main" id="{0ACF276E-196C-4923-B7D1-48A8E6A1669C}"/>
                  </a:ext>
                </a:extLst>
              </p:cNvPr>
              <p:cNvSpPr/>
              <p:nvPr/>
            </p:nvSpPr>
            <p:spPr>
              <a:xfrm rot="13500000">
                <a:off x="2207971" y="285630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Freeform: Shape 23">
                <a:extLst>
                  <a:ext uri="{FF2B5EF4-FFF2-40B4-BE49-F238E27FC236}">
                    <a16:creationId xmlns:a16="http://schemas.microsoft.com/office/drawing/2014/main" id="{FFE3686C-DFF6-4995-81B8-FA38F5BB0401}"/>
                  </a:ext>
                </a:extLst>
              </p:cNvPr>
              <p:cNvSpPr/>
              <p:nvPr/>
            </p:nvSpPr>
            <p:spPr>
              <a:xfrm rot="10800000">
                <a:off x="2607238" y="2688467"/>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5" name="Group 24">
                <a:extLst>
                  <a:ext uri="{FF2B5EF4-FFF2-40B4-BE49-F238E27FC236}">
                    <a16:creationId xmlns:a16="http://schemas.microsoft.com/office/drawing/2014/main" id="{9DCBF653-CCB9-47B2-9DD9-68847A45D82D}"/>
                  </a:ext>
                </a:extLst>
              </p:cNvPr>
              <p:cNvGrpSpPr/>
              <p:nvPr/>
            </p:nvGrpSpPr>
            <p:grpSpPr>
              <a:xfrm>
                <a:off x="2440769" y="2384401"/>
                <a:ext cx="313009" cy="1032464"/>
                <a:chOff x="2440769" y="2384401"/>
                <a:chExt cx="313009" cy="1032464"/>
              </a:xfrm>
            </p:grpSpPr>
            <p:cxnSp>
              <p:nvCxnSpPr>
                <p:cNvPr id="26" name="Straight Connector 25">
                  <a:extLst>
                    <a:ext uri="{FF2B5EF4-FFF2-40B4-BE49-F238E27FC236}">
                      <a16:creationId xmlns:a16="http://schemas.microsoft.com/office/drawing/2014/main" id="{7F081A1F-C7C9-4907-AAED-B4E9B64973FB}"/>
                    </a:ext>
                  </a:extLst>
                </p:cNvPr>
                <p:cNvCxnSpPr>
                  <a:cxnSpLocks/>
                </p:cNvCxnSpPr>
                <p:nvPr/>
              </p:nvCxnSpPr>
              <p:spPr>
                <a:xfrm rot="10800000" flipH="1">
                  <a:off x="2440769" y="2516865"/>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4F8F89A-0719-4D9A-8379-9EEBD7201052}"/>
                    </a:ext>
                  </a:extLst>
                </p:cNvPr>
                <p:cNvCxnSpPr>
                  <a:cxnSpLocks/>
                </p:cNvCxnSpPr>
                <p:nvPr/>
              </p:nvCxnSpPr>
              <p:spPr>
                <a:xfrm rot="8100000" flipH="1">
                  <a:off x="2753778" y="2384401"/>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30" name="Group 29">
            <a:extLst>
              <a:ext uri="{FF2B5EF4-FFF2-40B4-BE49-F238E27FC236}">
                <a16:creationId xmlns:a16="http://schemas.microsoft.com/office/drawing/2014/main" id="{E7AA5779-FF0F-4ACF-A56C-710A4CDEC8A3}"/>
              </a:ext>
            </a:extLst>
          </p:cNvPr>
          <p:cNvGrpSpPr/>
          <p:nvPr/>
        </p:nvGrpSpPr>
        <p:grpSpPr>
          <a:xfrm>
            <a:off x="1437136" y="649304"/>
            <a:ext cx="388541" cy="388541"/>
            <a:chOff x="5752675" y="5440856"/>
            <a:chExt cx="388541" cy="388541"/>
          </a:xfrm>
        </p:grpSpPr>
        <p:sp>
          <p:nvSpPr>
            <p:cNvPr id="31" name="Oval 30">
              <a:extLst>
                <a:ext uri="{FF2B5EF4-FFF2-40B4-BE49-F238E27FC236}">
                  <a16:creationId xmlns:a16="http://schemas.microsoft.com/office/drawing/2014/main" id="{5F0ADB13-4626-4F84-B513-0B58E65C248E}"/>
                </a:ext>
              </a:extLst>
            </p:cNvPr>
            <p:cNvSpPr/>
            <p:nvPr/>
          </p:nvSpPr>
          <p:spPr>
            <a:xfrm rot="10800000">
              <a:off x="5800801" y="5488982"/>
              <a:ext cx="340415" cy="3404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Oval 31">
              <a:extLst>
                <a:ext uri="{FF2B5EF4-FFF2-40B4-BE49-F238E27FC236}">
                  <a16:creationId xmlns:a16="http://schemas.microsoft.com/office/drawing/2014/main" id="{AF46BC46-AD78-4932-95BA-D3009154CA7A}"/>
                </a:ext>
              </a:extLst>
            </p:cNvPr>
            <p:cNvSpPr/>
            <p:nvPr/>
          </p:nvSpPr>
          <p:spPr>
            <a:xfrm>
              <a:off x="5752675" y="5440856"/>
              <a:ext cx="340415" cy="340415"/>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33" name="Straight Connector 32">
            <a:extLst>
              <a:ext uri="{FF2B5EF4-FFF2-40B4-BE49-F238E27FC236}">
                <a16:creationId xmlns:a16="http://schemas.microsoft.com/office/drawing/2014/main" id="{D38118F0-6EA8-4901-9161-9101C6DDD97E}"/>
              </a:ext>
            </a:extLst>
          </p:cNvPr>
          <p:cNvCxnSpPr>
            <a:cxnSpLocks/>
          </p:cNvCxnSpPr>
          <p:nvPr/>
        </p:nvCxnSpPr>
        <p:spPr>
          <a:xfrm rot="16200000" flipH="1">
            <a:off x="5826000" y="342900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6229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013D-A80D-4455-B886-0C3448294C02}"/>
              </a:ext>
            </a:extLst>
          </p:cNvPr>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A99D3AB-20B9-4D90-8106-506F443682C8}"/>
              </a:ext>
            </a:extLst>
          </p:cNvPr>
          <p:cNvSpPr>
            <a:spLocks noGrp="1"/>
          </p:cNvSpPr>
          <p:nvPr>
            <p:ph sz="half" idx="1"/>
          </p:nvPr>
        </p:nvSpPr>
        <p:spPr>
          <a:xfrm>
            <a:off x="108585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5F9DF39-257F-4C10-A7B4-1AA1C66F28E9}"/>
              </a:ext>
            </a:extLst>
          </p:cNvPr>
          <p:cNvSpPr>
            <a:spLocks noGrp="1"/>
          </p:cNvSpPr>
          <p:nvPr>
            <p:ph sz="half" idx="2"/>
          </p:nvPr>
        </p:nvSpPr>
        <p:spPr>
          <a:xfrm>
            <a:off x="636600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0E57E5E-B324-4633-AB65-4A53498B9FA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4/4/2022</a:t>
            </a:fld>
            <a:endParaRPr lang="en-US"/>
          </a:p>
        </p:txBody>
      </p:sp>
      <p:sp>
        <p:nvSpPr>
          <p:cNvPr id="6" name="Footer Placeholder 5">
            <a:extLst>
              <a:ext uri="{FF2B5EF4-FFF2-40B4-BE49-F238E27FC236}">
                <a16:creationId xmlns:a16="http://schemas.microsoft.com/office/drawing/2014/main" id="{5B42A16D-8423-4C91-B839-F95380250FA3}"/>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63AD46B-C875-4F91-8991-4A4E5D768D9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244719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70C3-74D3-4445-A879-4F7CF42ED29A}"/>
              </a:ext>
            </a:extLst>
          </p:cNvPr>
          <p:cNvSpPr>
            <a:spLocks noGrp="1"/>
          </p:cNvSpPr>
          <p:nvPr>
            <p:ph type="title"/>
          </p:nvPr>
        </p:nvSpPr>
        <p:spPr>
          <a:xfrm>
            <a:off x="1079500" y="1011238"/>
            <a:ext cx="10026650" cy="655637"/>
          </a:xfrm>
        </p:spPr>
        <p:txBody>
          <a:bodyPr>
            <a:normAutofit/>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2B64494-3C1C-49FE-ADB2-6F41CEEA82EF}"/>
              </a:ext>
            </a:extLst>
          </p:cNvPr>
          <p:cNvSpPr>
            <a:spLocks noGrp="1"/>
          </p:cNvSpPr>
          <p:nvPr>
            <p:ph type="body" idx="1"/>
          </p:nvPr>
        </p:nvSpPr>
        <p:spPr>
          <a:xfrm>
            <a:off x="107950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EE19A6-8340-43A4-9B30-A27DEB9E2BF1}"/>
              </a:ext>
            </a:extLst>
          </p:cNvPr>
          <p:cNvSpPr>
            <a:spLocks noGrp="1"/>
          </p:cNvSpPr>
          <p:nvPr>
            <p:ph sz="half" idx="2"/>
          </p:nvPr>
        </p:nvSpPr>
        <p:spPr>
          <a:xfrm>
            <a:off x="1079500" y="2525561"/>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9D4B31-0090-483A-BF84-CEA2B22D51D5}"/>
              </a:ext>
            </a:extLst>
          </p:cNvPr>
          <p:cNvSpPr>
            <a:spLocks noGrp="1"/>
          </p:cNvSpPr>
          <p:nvPr>
            <p:ph type="body" sz="quarter" idx="3"/>
          </p:nvPr>
        </p:nvSpPr>
        <p:spPr>
          <a:xfrm>
            <a:off x="636495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8DB9E9-0BD8-4F85-9342-5C5BA0D35CEA}"/>
              </a:ext>
            </a:extLst>
          </p:cNvPr>
          <p:cNvSpPr>
            <a:spLocks noGrp="1"/>
          </p:cNvSpPr>
          <p:nvPr>
            <p:ph sz="quarter" idx="4"/>
          </p:nvPr>
        </p:nvSpPr>
        <p:spPr>
          <a:xfrm>
            <a:off x="6364950" y="2525560"/>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52AE3D3E-6168-45C3-BAB4-04FFFB9835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4/4/2022</a:t>
            </a:fld>
            <a:endParaRPr lang="en-US"/>
          </a:p>
        </p:txBody>
      </p:sp>
      <p:sp>
        <p:nvSpPr>
          <p:cNvPr id="8" name="Footer Placeholder 7">
            <a:extLst>
              <a:ext uri="{FF2B5EF4-FFF2-40B4-BE49-F238E27FC236}">
                <a16:creationId xmlns:a16="http://schemas.microsoft.com/office/drawing/2014/main" id="{DA8F8D02-7CCF-4321-847A-CD553E52A342}"/>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9F966368-2A9A-4617-A2A9-E4E9ACD06381}"/>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635989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0855A-C7D7-455F-BD47-AB4221DD0240}"/>
              </a:ext>
            </a:extLst>
          </p:cNvPr>
          <p:cNvSpPr>
            <a:spLocks noGrp="1"/>
          </p:cNvSpPr>
          <p:nvPr>
            <p:ph type="title"/>
          </p:nvPr>
        </p:nvSpPr>
        <p:spPr>
          <a:xfrm>
            <a:off x="1079500" y="1079500"/>
            <a:ext cx="10026650" cy="4689475"/>
          </a:xfrm>
        </p:spPr>
        <p:txBody>
          <a:bodyPr anchor="ctr"/>
          <a:lstStyle>
            <a:lvl1pPr algn="ct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1629F6FD-C2F8-4688-B52A-ED76F48B8B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4/4/2022</a:t>
            </a:fld>
            <a:endParaRPr lang="en-US"/>
          </a:p>
        </p:txBody>
      </p:sp>
      <p:sp>
        <p:nvSpPr>
          <p:cNvPr id="4" name="Footer Placeholder 3">
            <a:extLst>
              <a:ext uri="{FF2B5EF4-FFF2-40B4-BE49-F238E27FC236}">
                <a16:creationId xmlns:a16="http://schemas.microsoft.com/office/drawing/2014/main" id="{AB358F0F-237C-4F8E-A5A7-48269F700B1D}"/>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8C3629E-70C3-44A4-A268-2194CD424AF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906123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232D4-EC56-49D3-B967-D972B5E5E2C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4/4/2022</a:t>
            </a:fld>
            <a:endParaRPr lang="en-US"/>
          </a:p>
        </p:txBody>
      </p:sp>
      <p:sp>
        <p:nvSpPr>
          <p:cNvPr id="3" name="Footer Placeholder 2">
            <a:extLst>
              <a:ext uri="{FF2B5EF4-FFF2-40B4-BE49-F238E27FC236}">
                <a16:creationId xmlns:a16="http://schemas.microsoft.com/office/drawing/2014/main" id="{0B2C3171-136A-405F-B1CF-C0DAFAA21E4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6523E7E-BA29-40D2-BE24-10E7F705040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879880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607EF-706F-47DD-B487-7C3E4EDE1945}"/>
              </a:ext>
            </a:extLst>
          </p:cNvPr>
          <p:cNvSpPr>
            <a:spLocks noGrp="1"/>
          </p:cNvSpPr>
          <p:nvPr>
            <p:ph type="title"/>
          </p:nvPr>
        </p:nvSpPr>
        <p:spPr>
          <a:xfrm>
            <a:off x="1071607" y="1011238"/>
            <a:ext cx="3906000" cy="1292400"/>
          </a:xfrm>
        </p:spPr>
        <p:txBody>
          <a:bodyPr anchor="t" anchorCtr="0">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8298442-7D9F-4D62-866B-FBA382F06C4C}"/>
              </a:ext>
            </a:extLst>
          </p:cNvPr>
          <p:cNvSpPr>
            <a:spLocks noGrp="1"/>
          </p:cNvSpPr>
          <p:nvPr>
            <p:ph idx="1"/>
          </p:nvPr>
        </p:nvSpPr>
        <p:spPr>
          <a:xfrm>
            <a:off x="5537200" y="955230"/>
            <a:ext cx="5583193" cy="4813745"/>
          </a:xfrm>
        </p:spPr>
        <p:txBody>
          <a:bodyPr/>
          <a:lstStyle>
            <a:lvl1pPr marL="0" indent="0">
              <a:lnSpc>
                <a:spcPct val="100000"/>
              </a:lnSpc>
              <a:buFontTx/>
              <a:buNone/>
              <a:defRPr sz="4800"/>
            </a:lvl1pPr>
            <a:lvl2pPr marL="0">
              <a:lnSpc>
                <a:spcPct val="100000"/>
              </a:lnSpc>
              <a:defRPr sz="4800"/>
            </a:lvl2pPr>
            <a:lvl3pPr marL="0" indent="0">
              <a:buNone/>
              <a:defRPr sz="2000"/>
            </a:lvl3pPr>
            <a:lvl4pPr marL="0">
              <a:defRPr sz="2000"/>
            </a:lvl4pPr>
            <a:lvl5pPr marL="360000">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67D1DB7-AC43-460E-B3C5-9F8B37D1B50A}"/>
              </a:ext>
            </a:extLst>
          </p:cNvPr>
          <p:cNvSpPr>
            <a:spLocks noGrp="1"/>
          </p:cNvSpPr>
          <p:nvPr>
            <p:ph type="body" sz="half" idx="2"/>
          </p:nvPr>
        </p:nvSpPr>
        <p:spPr>
          <a:xfrm>
            <a:off x="1079499" y="2664000"/>
            <a:ext cx="3905999" cy="3106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0C5DE9-6995-4F6E-AF64-6CE9A677971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4/4/2022</a:t>
            </a:fld>
            <a:endParaRPr lang="en-US"/>
          </a:p>
        </p:txBody>
      </p:sp>
      <p:sp>
        <p:nvSpPr>
          <p:cNvPr id="6" name="Footer Placeholder 5">
            <a:extLst>
              <a:ext uri="{FF2B5EF4-FFF2-40B4-BE49-F238E27FC236}">
                <a16:creationId xmlns:a16="http://schemas.microsoft.com/office/drawing/2014/main" id="{388BC655-2B4D-48CA-90B9-740400332295}"/>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314A7E0-1D83-4CE0-9FFE-3EEE2B3C27E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0449390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F7F85-950A-4BED-AE31-5C85DE4FA488}"/>
              </a:ext>
            </a:extLst>
          </p:cNvPr>
          <p:cNvSpPr>
            <a:spLocks noGrp="1"/>
          </p:cNvSpPr>
          <p:nvPr>
            <p:ph type="title"/>
          </p:nvPr>
        </p:nvSpPr>
        <p:spPr>
          <a:xfrm>
            <a:off x="1079501" y="1011238"/>
            <a:ext cx="3905250" cy="1292662"/>
          </a:xfrm>
        </p:spPr>
        <p:txBody>
          <a:bodyPr anchor="t"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813A008-3741-4305-8A06-C0D8404A32BB}"/>
              </a:ext>
            </a:extLst>
          </p:cNvPr>
          <p:cNvSpPr>
            <a:spLocks noGrp="1"/>
          </p:cNvSpPr>
          <p:nvPr>
            <p:ph type="pic" idx="1"/>
          </p:nvPr>
        </p:nvSpPr>
        <p:spPr>
          <a:xfrm>
            <a:off x="5537200" y="531813"/>
            <a:ext cx="6113812" cy="57848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F2ADC63-3365-4920-AF26-600F4D2EA579}"/>
              </a:ext>
            </a:extLst>
          </p:cNvPr>
          <p:cNvSpPr>
            <a:spLocks noGrp="1"/>
          </p:cNvSpPr>
          <p:nvPr>
            <p:ph type="body" sz="half" idx="2"/>
          </p:nvPr>
        </p:nvSpPr>
        <p:spPr>
          <a:xfrm>
            <a:off x="1079500" y="2663825"/>
            <a:ext cx="3905250" cy="310515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C161BE-EF8B-4F4D-8197-61442EBC46B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4/4/2022</a:t>
            </a:fld>
            <a:endParaRPr lang="en-US"/>
          </a:p>
        </p:txBody>
      </p:sp>
      <p:sp>
        <p:nvSpPr>
          <p:cNvPr id="6" name="Footer Placeholder 5">
            <a:extLst>
              <a:ext uri="{FF2B5EF4-FFF2-40B4-BE49-F238E27FC236}">
                <a16:creationId xmlns:a16="http://schemas.microsoft.com/office/drawing/2014/main" id="{9FD37897-BFE5-414E-9334-53116988DC3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F5BF024-9A20-4B80-976D-420DCCD1616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297324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00152-D18D-4405-8FB2-5985831B57A0}"/>
              </a:ext>
            </a:extLst>
          </p:cNvPr>
          <p:cNvSpPr>
            <a:spLocks noGrp="1"/>
          </p:cNvSpPr>
          <p:nvPr>
            <p:ph type="title"/>
          </p:nvPr>
        </p:nvSpPr>
        <p:spPr>
          <a:xfrm>
            <a:off x="1079500" y="1011238"/>
            <a:ext cx="10026650" cy="655637"/>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2E92E1-0C4A-474E-8E29-8DB404101BA7}"/>
              </a:ext>
            </a:extLst>
          </p:cNvPr>
          <p:cNvSpPr>
            <a:spLocks noGrp="1"/>
          </p:cNvSpPr>
          <p:nvPr>
            <p:ph type="body" idx="1"/>
          </p:nvPr>
        </p:nvSpPr>
        <p:spPr>
          <a:xfrm>
            <a:off x="1079500" y="1790700"/>
            <a:ext cx="10026650" cy="3978275"/>
          </a:xfrm>
          <a:prstGeom prst="rect">
            <a:avLst/>
          </a:prstGeom>
        </p:spPr>
        <p:txBody>
          <a:bodyPr vert="horz" lIns="0" tIns="0" rIns="0" bIns="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122E245-B48B-4526-8D2D-9475E64B0624}"/>
              </a:ext>
            </a:extLst>
          </p:cNvPr>
          <p:cNvSpPr>
            <a:spLocks noGrp="1"/>
          </p:cNvSpPr>
          <p:nvPr>
            <p:ph type="dt" sz="half" idx="2"/>
          </p:nvPr>
        </p:nvSpPr>
        <p:spPr>
          <a:xfrm>
            <a:off x="541338" y="6401999"/>
            <a:ext cx="2206625" cy="369332"/>
          </a:xfrm>
          <a:prstGeom prst="rect">
            <a:avLst/>
          </a:prstGeom>
        </p:spPr>
        <p:txBody>
          <a:bodyPr vert="horz" lIns="0" tIns="0" rIns="0" bIns="0" rtlCol="0" anchor="ctr">
            <a:normAutofit/>
          </a:bodyPr>
          <a:lstStyle>
            <a:lvl1pPr algn="l">
              <a:defRPr sz="1000" cap="all" spc="300" baseline="0">
                <a:solidFill>
                  <a:schemeClr val="tx1">
                    <a:alpha val="70000"/>
                  </a:schemeClr>
                </a:solidFill>
              </a:defRPr>
            </a:lvl1pPr>
          </a:lstStyle>
          <a:p>
            <a:fld id="{64F0E216-BA48-4F04-AC4F-645AA0DD6AC6}" type="datetimeFigureOut">
              <a:rPr lang="en-US" smtClean="0"/>
              <a:pPr/>
              <a:t>4/4/2022</a:t>
            </a:fld>
            <a:endParaRPr lang="en-US" dirty="0"/>
          </a:p>
        </p:txBody>
      </p:sp>
      <p:sp>
        <p:nvSpPr>
          <p:cNvPr id="5" name="Footer Placeholder 4">
            <a:extLst>
              <a:ext uri="{FF2B5EF4-FFF2-40B4-BE49-F238E27FC236}">
                <a16:creationId xmlns:a16="http://schemas.microsoft.com/office/drawing/2014/main" id="{C2A0FE5C-A494-40F2-A357-786AFFA6318E}"/>
              </a:ext>
            </a:extLst>
          </p:cNvPr>
          <p:cNvSpPr>
            <a:spLocks noGrp="1"/>
          </p:cNvSpPr>
          <p:nvPr>
            <p:ph type="ftr" sz="quarter" idx="3"/>
          </p:nvPr>
        </p:nvSpPr>
        <p:spPr>
          <a:xfrm>
            <a:off x="3308350" y="6401999"/>
            <a:ext cx="5575300" cy="369332"/>
          </a:xfrm>
          <a:prstGeom prst="rect">
            <a:avLst/>
          </a:prstGeom>
        </p:spPr>
        <p:txBody>
          <a:bodyPr vert="horz" lIns="0" tIns="0" rIns="0" bIns="0" rtlCol="0" anchor="ctr">
            <a:normAutofit/>
          </a:bodyPr>
          <a:lstStyle>
            <a:lvl1pPr algn="ctr">
              <a:defRPr sz="1000" cap="all" spc="300" baseline="0">
                <a:solidFill>
                  <a:schemeClr val="tx1">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504686A1-EDE2-44D9-A671-F708A6F883D7}"/>
              </a:ext>
            </a:extLst>
          </p:cNvPr>
          <p:cNvSpPr>
            <a:spLocks noGrp="1"/>
          </p:cNvSpPr>
          <p:nvPr>
            <p:ph type="sldNum" sz="quarter" idx="4"/>
          </p:nvPr>
        </p:nvSpPr>
        <p:spPr>
          <a:xfrm>
            <a:off x="9442800" y="6401999"/>
            <a:ext cx="2208212" cy="369332"/>
          </a:xfrm>
          <a:prstGeom prst="rect">
            <a:avLst/>
          </a:prstGeom>
        </p:spPr>
        <p:txBody>
          <a:bodyPr vert="horz" lIns="0" tIns="0" rIns="0" bIns="0" rtlCol="0" anchor="ctr">
            <a:normAutofit/>
          </a:bodyPr>
          <a:lstStyle>
            <a:lvl1pPr algn="r">
              <a:defRPr sz="1000" cap="all" spc="300" baseline="0">
                <a:solidFill>
                  <a:schemeClr val="tx1">
                    <a:alpha val="70000"/>
                  </a:schemeClr>
                </a:solidFill>
              </a:defRPr>
            </a:lvl1p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2791035647"/>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p:titleStyle>
    <p:body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Rectangle 8">
            <a:extLst>
              <a:ext uri="{FF2B5EF4-FFF2-40B4-BE49-F238E27FC236}">
                <a16:creationId xmlns:a16="http://schemas.microsoft.com/office/drawing/2014/main" id="{1F4CD6D0-88B6-45F4-AC60-54587D3C9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Video 23" descr="An airplane wing in the sky&#10;&#10;Description automatically generated with medium confidence">
            <a:extLst>
              <a:ext uri="{FF2B5EF4-FFF2-40B4-BE49-F238E27FC236}">
                <a16:creationId xmlns:a16="http://schemas.microsoft.com/office/drawing/2014/main" id="{8CAEDD06-D432-EC1A-F43B-651098D7121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8" name="Rectangle 10">
            <a:extLst>
              <a:ext uri="{FF2B5EF4-FFF2-40B4-BE49-F238E27FC236}">
                <a16:creationId xmlns:a16="http://schemas.microsoft.com/office/drawing/2014/main" id="{DCFCE6BC-4706-49A2-816A-A44669F98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8637" y="1"/>
            <a:ext cx="8894726" cy="6858000"/>
          </a:xfrm>
          <a:prstGeom prst="rect">
            <a:avLst/>
          </a:prstGeom>
          <a:gradFill flip="none" rotWithShape="1">
            <a:gsLst>
              <a:gs pos="0">
                <a:srgbClr val="000000">
                  <a:alpha val="34902"/>
                </a:srgbClr>
              </a:gs>
              <a:gs pos="80000">
                <a:srgbClr val="000000">
                  <a:alpha val="0"/>
                </a:srgbClr>
              </a:gs>
              <a:gs pos="51000">
                <a:srgbClr val="000000">
                  <a:alpha val="2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9C8D07E-DCDC-4C24-9E6B-2A9964E4A914}"/>
              </a:ext>
            </a:extLst>
          </p:cNvPr>
          <p:cNvSpPr>
            <a:spLocks noGrp="1"/>
          </p:cNvSpPr>
          <p:nvPr>
            <p:ph type="ctrTitle"/>
          </p:nvPr>
        </p:nvSpPr>
        <p:spPr>
          <a:xfrm>
            <a:off x="2197100" y="1341301"/>
            <a:ext cx="7797799" cy="2138400"/>
          </a:xfrm>
        </p:spPr>
        <p:txBody>
          <a:bodyPr>
            <a:normAutofit/>
          </a:bodyPr>
          <a:lstStyle/>
          <a:p>
            <a:r>
              <a:rPr lang="en-US" sz="4000" b="0" i="0" dirty="0">
                <a:solidFill>
                  <a:srgbClr val="FFFFFF"/>
                </a:solidFill>
                <a:effectLst/>
                <a:latin typeface="+mn-lt"/>
              </a:rPr>
              <a:t>Flight Landing Analysis</a:t>
            </a:r>
            <a:br>
              <a:rPr lang="en-US" sz="4000" b="0" i="0" dirty="0">
                <a:solidFill>
                  <a:srgbClr val="FFFFFF"/>
                </a:solidFill>
                <a:effectLst/>
                <a:latin typeface="+mn-lt"/>
              </a:rPr>
            </a:br>
            <a:endParaRPr lang="en-US" sz="4000" dirty="0">
              <a:solidFill>
                <a:srgbClr val="FFFFFF"/>
              </a:solidFill>
              <a:latin typeface="+mn-lt"/>
            </a:endParaRPr>
          </a:p>
        </p:txBody>
      </p:sp>
      <p:sp>
        <p:nvSpPr>
          <p:cNvPr id="3" name="Subtitle 2">
            <a:extLst>
              <a:ext uri="{FF2B5EF4-FFF2-40B4-BE49-F238E27FC236}">
                <a16:creationId xmlns:a16="http://schemas.microsoft.com/office/drawing/2014/main" id="{84A2128D-741F-47EE-829B-D3DE9DA2BA82}"/>
              </a:ext>
            </a:extLst>
          </p:cNvPr>
          <p:cNvSpPr>
            <a:spLocks noGrp="1"/>
          </p:cNvSpPr>
          <p:nvPr>
            <p:ph type="subTitle" idx="1"/>
          </p:nvPr>
        </p:nvSpPr>
        <p:spPr>
          <a:xfrm>
            <a:off x="3308350" y="4113213"/>
            <a:ext cx="5575300" cy="1655762"/>
          </a:xfrm>
        </p:spPr>
        <p:txBody>
          <a:bodyPr>
            <a:normAutofit/>
          </a:bodyPr>
          <a:lstStyle/>
          <a:p>
            <a:r>
              <a:rPr lang="en-US" sz="1800" dirty="0">
                <a:solidFill>
                  <a:srgbClr val="FFFFFF"/>
                </a:solidFill>
              </a:rPr>
              <a:t>By </a:t>
            </a:r>
          </a:p>
          <a:p>
            <a:r>
              <a:rPr lang="en-US" sz="1800" b="1" i="1" dirty="0">
                <a:solidFill>
                  <a:srgbClr val="FFFFFF"/>
                </a:solidFill>
                <a:effectLst/>
              </a:rPr>
              <a:t>Anukriti Sharma</a:t>
            </a:r>
            <a:r>
              <a:rPr lang="en-US" sz="1800" b="0" i="0" dirty="0">
                <a:solidFill>
                  <a:srgbClr val="FFFFFF"/>
                </a:solidFill>
                <a:effectLst/>
              </a:rPr>
              <a:t>, </a:t>
            </a:r>
            <a:r>
              <a:rPr lang="en-US" sz="1800" b="1" i="1" dirty="0">
                <a:solidFill>
                  <a:srgbClr val="FFFFFF"/>
                </a:solidFill>
                <a:effectLst/>
              </a:rPr>
              <a:t>Pranav Naphad</a:t>
            </a:r>
            <a:r>
              <a:rPr lang="en-US" sz="1800" b="0" i="0" dirty="0">
                <a:solidFill>
                  <a:srgbClr val="FFFFFF"/>
                </a:solidFill>
                <a:effectLst/>
              </a:rPr>
              <a:t>, </a:t>
            </a:r>
            <a:r>
              <a:rPr lang="en-US" sz="1800" b="1" i="1" dirty="0">
                <a:solidFill>
                  <a:srgbClr val="FFFFFF"/>
                </a:solidFill>
                <a:effectLst/>
              </a:rPr>
              <a:t>Sairam Akuthota</a:t>
            </a:r>
            <a:r>
              <a:rPr lang="en-US" sz="1800" b="0" i="0" dirty="0">
                <a:solidFill>
                  <a:srgbClr val="FFFFFF"/>
                </a:solidFill>
                <a:effectLst/>
              </a:rPr>
              <a:t>, </a:t>
            </a:r>
            <a:r>
              <a:rPr lang="en-US" sz="1800" b="1" dirty="0">
                <a:solidFill>
                  <a:srgbClr val="FFFFFF"/>
                </a:solidFill>
              </a:rPr>
              <a:t>Maheswara Nagiri, Amar Hadagali</a:t>
            </a:r>
          </a:p>
        </p:txBody>
      </p:sp>
      <p:cxnSp>
        <p:nvCxnSpPr>
          <p:cNvPr id="32" name="Straight Connector 12">
            <a:extLst>
              <a:ext uri="{FF2B5EF4-FFF2-40B4-BE49-F238E27FC236}">
                <a16:creationId xmlns:a16="http://schemas.microsoft.com/office/drawing/2014/main" id="{9E7C23BC-DAA6-40E1-8166-B8C4439D1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306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4"/>
                                        </p:tgtEl>
                                      </p:cBhvr>
                                    </p:cmd>
                                  </p:childTnLst>
                                </p:cTn>
                              </p:par>
                            </p:childTnLst>
                          </p:cTn>
                        </p:par>
                      </p:childTnLst>
                    </p:cTn>
                  </p:par>
                </p:childTnLst>
              </p:cTn>
              <p:nextCondLst>
                <p:cond evt="onClick" delay="0">
                  <p:tgtEl>
                    <p:spTgt spid="24"/>
                  </p:tgtEl>
                </p:cond>
              </p:nextCondLst>
            </p:seq>
            <p:video>
              <p:cMediaNode mute="1">
                <p:cTn id="12" repeatCount="indefinite" fill="hold" display="0">
                  <p:stCondLst>
                    <p:cond delay="indefinite"/>
                  </p:stCondLst>
                </p:cTn>
                <p:tgtEl>
                  <p:spTgt spid="2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88E1ED-1E1C-42DD-9AE4-2F1A3D524F61}"/>
              </a:ext>
            </a:extLst>
          </p:cNvPr>
          <p:cNvSpPr>
            <a:spLocks noGrp="1"/>
          </p:cNvSpPr>
          <p:nvPr>
            <p:ph type="title"/>
          </p:nvPr>
        </p:nvSpPr>
        <p:spPr>
          <a:xfrm>
            <a:off x="1080000" y="540032"/>
            <a:ext cx="4426782" cy="1331605"/>
          </a:xfrm>
        </p:spPr>
        <p:txBody>
          <a:bodyPr vert="horz" lIns="0" tIns="0" rIns="0" bIns="0" rtlCol="0" anchor="b" anchorCtr="0">
            <a:normAutofit/>
          </a:bodyPr>
          <a:lstStyle/>
          <a:p>
            <a:pPr algn="ctr">
              <a:lnSpc>
                <a:spcPct val="90000"/>
              </a:lnSpc>
            </a:pPr>
            <a:r>
              <a:rPr lang="en-US" sz="2400"/>
              <a:t>Confusion matrix and Misclassification rate</a:t>
            </a:r>
          </a:p>
        </p:txBody>
      </p:sp>
      <p:cxnSp>
        <p:nvCxnSpPr>
          <p:cNvPr id="30" name="Straight Connector 29">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04ACA1-495A-4D1F-8A34-5CC77C400FAF}"/>
              </a:ext>
            </a:extLst>
          </p:cNvPr>
          <p:cNvSpPr txBox="1"/>
          <p:nvPr/>
        </p:nvSpPr>
        <p:spPr>
          <a:xfrm>
            <a:off x="1080000" y="2759076"/>
            <a:ext cx="4460874" cy="3009899"/>
          </a:xfrm>
          <a:prstGeom prst="rect">
            <a:avLst/>
          </a:prstGeom>
        </p:spPr>
        <p:txBody>
          <a:bodyPr vert="horz" lIns="0" tIns="0" rIns="0" bIns="0" rtlCol="0" anchor="t" anchorCtr="0">
            <a:normAutofit/>
          </a:bodyPr>
          <a:lstStyle/>
          <a:p>
            <a:pPr>
              <a:lnSpc>
                <a:spcPct val="125000"/>
              </a:lnSpc>
              <a:spcAft>
                <a:spcPts val="600"/>
              </a:spcAft>
              <a:buClr>
                <a:schemeClr val="accent1">
                  <a:lumMod val="60000"/>
                  <a:lumOff val="40000"/>
                </a:schemeClr>
              </a:buClr>
            </a:pPr>
            <a:r>
              <a:rPr lang="en-US" sz="2400" dirty="0">
                <a:solidFill>
                  <a:schemeClr val="tx1">
                    <a:alpha val="70000"/>
                  </a:schemeClr>
                </a:solidFill>
                <a:latin typeface="Times New Roman" panose="02020603050405020304" pitchFamily="18" charset="0"/>
              </a:rPr>
              <a:t>• In Sample Misclassification rate of the model with is 0.0164</a:t>
            </a:r>
            <a:br>
              <a:rPr lang="en-US" sz="2400" dirty="0">
                <a:solidFill>
                  <a:schemeClr val="tx1">
                    <a:alpha val="70000"/>
                  </a:schemeClr>
                </a:solidFill>
                <a:latin typeface="Times New Roman" panose="02020603050405020304" pitchFamily="18" charset="0"/>
              </a:rPr>
            </a:br>
            <a:r>
              <a:rPr lang="en-US" sz="2400" dirty="0">
                <a:solidFill>
                  <a:schemeClr val="tx1">
                    <a:alpha val="70000"/>
                  </a:schemeClr>
                </a:solidFill>
                <a:latin typeface="Times New Roman" panose="02020603050405020304" pitchFamily="18" charset="0"/>
              </a:rPr>
              <a:t>• Out Sample Misclassification rate of the model with is 0.1593</a:t>
            </a:r>
          </a:p>
        </p:txBody>
      </p:sp>
      <p:sp>
        <p:nvSpPr>
          <p:cNvPr id="32" name="Rectangle 31">
            <a:extLst>
              <a:ext uri="{FF2B5EF4-FFF2-40B4-BE49-F238E27FC236}">
                <a16:creationId xmlns:a16="http://schemas.microsoft.com/office/drawing/2014/main" id="{AA11AC2B-E0EE-4BB9-8BC1-EC5DA9DBE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54794" y="0"/>
            <a:ext cx="5537206"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graphicFrame>
        <p:nvGraphicFramePr>
          <p:cNvPr id="4" name="Table 4">
            <a:extLst>
              <a:ext uri="{FF2B5EF4-FFF2-40B4-BE49-F238E27FC236}">
                <a16:creationId xmlns:a16="http://schemas.microsoft.com/office/drawing/2014/main" id="{C5B98DA4-B189-40B2-8ABF-5890914B933D}"/>
              </a:ext>
            </a:extLst>
          </p:cNvPr>
          <p:cNvGraphicFramePr>
            <a:graphicFrameLocks noGrp="1"/>
          </p:cNvGraphicFramePr>
          <p:nvPr>
            <p:ph idx="1"/>
            <p:extLst>
              <p:ext uri="{D42A27DB-BD31-4B8C-83A1-F6EECF244321}">
                <p14:modId xmlns:p14="http://schemas.microsoft.com/office/powerpoint/2010/main" val="4168061095"/>
              </p:ext>
            </p:extLst>
          </p:nvPr>
        </p:nvGraphicFramePr>
        <p:xfrm>
          <a:off x="7198864" y="2116465"/>
          <a:ext cx="4452149" cy="2625135"/>
        </p:xfrm>
        <a:graphic>
          <a:graphicData uri="http://schemas.openxmlformats.org/drawingml/2006/table">
            <a:tbl>
              <a:tblPr firstRow="1" bandRow="1">
                <a:noFill/>
                <a:tableStyleId>{5C22544A-7EE6-4342-B048-85BDC9FD1C3A}</a:tableStyleId>
              </a:tblPr>
              <a:tblGrid>
                <a:gridCol w="1607257">
                  <a:extLst>
                    <a:ext uri="{9D8B030D-6E8A-4147-A177-3AD203B41FA5}">
                      <a16:colId xmlns:a16="http://schemas.microsoft.com/office/drawing/2014/main" val="1390161427"/>
                    </a:ext>
                  </a:extLst>
                </a:gridCol>
                <a:gridCol w="1422446">
                  <a:extLst>
                    <a:ext uri="{9D8B030D-6E8A-4147-A177-3AD203B41FA5}">
                      <a16:colId xmlns:a16="http://schemas.microsoft.com/office/drawing/2014/main" val="3993233558"/>
                    </a:ext>
                  </a:extLst>
                </a:gridCol>
                <a:gridCol w="1422446">
                  <a:extLst>
                    <a:ext uri="{9D8B030D-6E8A-4147-A177-3AD203B41FA5}">
                      <a16:colId xmlns:a16="http://schemas.microsoft.com/office/drawing/2014/main" val="3515394792"/>
                    </a:ext>
                  </a:extLst>
                </a:gridCol>
              </a:tblGrid>
              <a:tr h="859805">
                <a:tc>
                  <a:txBody>
                    <a:bodyPr/>
                    <a:lstStyle/>
                    <a:p>
                      <a:pPr algn="ctr"/>
                      <a:endParaRPr lang="en-US" sz="1300" b="1" cap="all" spc="60">
                        <a:solidFill>
                          <a:schemeClr val="tx1"/>
                        </a:solidFill>
                      </a:endParaRPr>
                    </a:p>
                  </a:txBody>
                  <a:tcPr marL="113958" marR="113958" marT="102358" marB="102358" anchor="b">
                    <a:lnL w="12700" cmpd="sng">
                      <a:noFill/>
                    </a:lnL>
                    <a:lnR w="12700" cmpd="sng">
                      <a:noFill/>
                    </a:lnR>
                    <a:lnT w="12700" cmpd="sng">
                      <a:noFill/>
                    </a:lnT>
                    <a:lnB w="38100" cmpd="sng">
                      <a:noFill/>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1" cap="all" spc="60">
                          <a:solidFill>
                            <a:schemeClr val="tx1"/>
                          </a:solidFill>
                        </a:rPr>
                        <a:t>Predicted Non-Risk Landing</a:t>
                      </a:r>
                    </a:p>
                  </a:txBody>
                  <a:tcPr marL="113958" marR="113958" marT="102358" marB="102358" anchor="b">
                    <a:lnL w="12700" cmpd="sng">
                      <a:noFill/>
                    </a:lnL>
                    <a:lnR w="12700" cmpd="sng">
                      <a:noFill/>
                    </a:lnR>
                    <a:lnT w="12700" cmpd="sng">
                      <a:noFill/>
                    </a:lnT>
                    <a:lnB w="38100" cmpd="sng">
                      <a:noFill/>
                    </a:lnB>
                    <a:noFill/>
                  </a:tcPr>
                </a:tc>
                <a:tc>
                  <a:txBody>
                    <a:bodyPr/>
                    <a:lstStyle/>
                    <a:p>
                      <a:pPr algn="ctr"/>
                      <a:r>
                        <a:rPr lang="en-US" sz="1300" b="1" cap="all" spc="60">
                          <a:solidFill>
                            <a:schemeClr val="tx1"/>
                          </a:solidFill>
                        </a:rPr>
                        <a:t>Predicted Risk Landing</a:t>
                      </a:r>
                    </a:p>
                  </a:txBody>
                  <a:tcPr marL="113958" marR="113958" marT="102358" marB="102358" anchor="b">
                    <a:lnL w="12700" cmpd="sng">
                      <a:noFill/>
                    </a:lnL>
                    <a:lnR w="12700" cmpd="sng">
                      <a:noFill/>
                    </a:lnR>
                    <a:lnT w="12700" cmpd="sng">
                      <a:noFill/>
                    </a:lnT>
                    <a:lnB w="38100" cmpd="sng">
                      <a:noFill/>
                    </a:lnB>
                    <a:noFill/>
                  </a:tcPr>
                </a:tc>
                <a:extLst>
                  <a:ext uri="{0D108BD9-81ED-4DB2-BD59-A6C34878D82A}">
                    <a16:rowId xmlns:a16="http://schemas.microsoft.com/office/drawing/2014/main" val="1986500838"/>
                  </a:ext>
                </a:extLst>
              </a:tr>
              <a:tr h="1019142">
                <a:tc>
                  <a:txBody>
                    <a:bodyPr/>
                    <a:lstStyle/>
                    <a:p>
                      <a:pPr algn="ctr"/>
                      <a:r>
                        <a:rPr lang="en-US" sz="1800" b="1" cap="none" spc="0">
                          <a:solidFill>
                            <a:schemeClr val="tx1"/>
                          </a:solidFill>
                        </a:rPr>
                        <a:t>Actual Non-Risk Landing</a:t>
                      </a:r>
                    </a:p>
                  </a:txBody>
                  <a:tcPr marL="113958" marR="113958" marT="56978" marB="102358">
                    <a:lnL w="12700" cap="flat" cmpd="sng" algn="ctr">
                      <a:solidFill>
                        <a:schemeClr val="tx1"/>
                      </a:solidFill>
                      <a:prstDash val="solid"/>
                    </a:lnL>
                    <a:lnR w="12700" cmpd="sng">
                      <a:noFill/>
                      <a:prstDash val="solid"/>
                    </a:lnR>
                    <a:lnT w="38100" cmpd="sng">
                      <a:noFill/>
                    </a:lnT>
                    <a:lnB w="12700" cmpd="sng">
                      <a:noFill/>
                      <a:prstDash val="solid"/>
                    </a:lnB>
                    <a:noFill/>
                  </a:tcPr>
                </a:tc>
                <a:tc>
                  <a:txBody>
                    <a:bodyPr/>
                    <a:lstStyle/>
                    <a:p>
                      <a:pPr algn="ctr"/>
                      <a:r>
                        <a:rPr lang="en-US" sz="1800" kern="1200" cap="none" spc="0">
                          <a:solidFill>
                            <a:schemeClr val="tx1"/>
                          </a:solidFill>
                          <a:effectLst/>
                          <a:latin typeface="+mn-lt"/>
                          <a:ea typeface="+mn-ea"/>
                          <a:cs typeface="+mn-cs"/>
                        </a:rPr>
                        <a:t>497 </a:t>
                      </a:r>
                      <a:endParaRPr lang="en-US" sz="1800" cap="none" spc="0">
                        <a:solidFill>
                          <a:schemeClr val="tx1"/>
                        </a:solidFill>
                      </a:endParaRPr>
                    </a:p>
                  </a:txBody>
                  <a:tcPr marL="113958" marR="113958" marT="56978" marB="102358">
                    <a:lnL w="12700" cmpd="sng">
                      <a:noFill/>
                      <a:prstDash val="solid"/>
                    </a:lnL>
                    <a:lnR w="12700" cmpd="sng">
                      <a:noFill/>
                      <a:prstDash val="solid"/>
                    </a:lnR>
                    <a:lnT w="38100" cmpd="sng">
                      <a:noFill/>
                    </a:lnT>
                    <a:lnB w="12700" cmpd="sng">
                      <a:noFill/>
                      <a:prstDash val="solid"/>
                    </a:lnB>
                    <a:noFill/>
                  </a:tcPr>
                </a:tc>
                <a:tc>
                  <a:txBody>
                    <a:bodyPr/>
                    <a:lstStyle/>
                    <a:p>
                      <a:pPr algn="ctr"/>
                      <a:r>
                        <a:rPr lang="en-US" sz="1800" cap="none" spc="0">
                          <a:solidFill>
                            <a:schemeClr val="tx1"/>
                          </a:solidFill>
                        </a:rPr>
                        <a:t>9</a:t>
                      </a:r>
                    </a:p>
                  </a:txBody>
                  <a:tcPr marL="113958" marR="113958" marT="56978" marB="102358">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686288631"/>
                  </a:ext>
                </a:extLst>
              </a:tr>
              <a:tr h="746188">
                <a:tc>
                  <a:txBody>
                    <a:bodyPr/>
                    <a:lstStyle/>
                    <a:p>
                      <a:pPr algn="ctr"/>
                      <a:r>
                        <a:rPr lang="en-US" sz="1800" b="1" cap="none" spc="0">
                          <a:solidFill>
                            <a:schemeClr val="tx1"/>
                          </a:solidFill>
                        </a:rPr>
                        <a:t>Actual Risk Landing</a:t>
                      </a:r>
                    </a:p>
                  </a:txBody>
                  <a:tcPr marL="113958" marR="113958" marT="56978" marB="10235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800" cap="none" spc="0">
                          <a:solidFill>
                            <a:schemeClr val="tx1"/>
                          </a:solidFill>
                        </a:rPr>
                        <a:t>0</a:t>
                      </a:r>
                    </a:p>
                  </a:txBody>
                  <a:tcPr marL="113958" marR="113958" marT="56978" marB="10235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800" kern="1200" cap="none" spc="0">
                          <a:solidFill>
                            <a:schemeClr val="tx1"/>
                          </a:solidFill>
                          <a:effectLst/>
                          <a:latin typeface="+mn-lt"/>
                          <a:ea typeface="+mn-ea"/>
                          <a:cs typeface="+mn-cs"/>
                        </a:rPr>
                        <a:t>40</a:t>
                      </a:r>
                      <a:endParaRPr lang="en-US" sz="1800" cap="none" spc="0">
                        <a:solidFill>
                          <a:schemeClr val="tx1"/>
                        </a:solidFill>
                      </a:endParaRPr>
                    </a:p>
                  </a:txBody>
                  <a:tcPr marL="113958" marR="113958" marT="56978" marB="10235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3276808232"/>
                  </a:ext>
                </a:extLst>
              </a:tr>
            </a:tbl>
          </a:graphicData>
        </a:graphic>
      </p:graphicFrame>
    </p:spTree>
    <p:extLst>
      <p:ext uri="{BB962C8B-B14F-4D97-AF65-F5344CB8AC3E}">
        <p14:creationId xmlns:p14="http://schemas.microsoft.com/office/powerpoint/2010/main" val="3495030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53" name="Straight Connector 20">
            <a:extLst>
              <a:ext uri="{FF2B5EF4-FFF2-40B4-BE49-F238E27FC236}">
                <a16:creationId xmlns:a16="http://schemas.microsoft.com/office/drawing/2014/main" id="{701C0CAB-6A03-4C6A-9FAA-219847753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22">
            <a:extLst>
              <a:ext uri="{FF2B5EF4-FFF2-40B4-BE49-F238E27FC236}">
                <a16:creationId xmlns:a16="http://schemas.microsoft.com/office/drawing/2014/main" id="{F982E0B2-AA9C-441C-A08E-A9DF9CF12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24" name="Freeform: Shape 23">
              <a:extLst>
                <a:ext uri="{FF2B5EF4-FFF2-40B4-BE49-F238E27FC236}">
                  <a16:creationId xmlns:a16="http://schemas.microsoft.com/office/drawing/2014/main" id="{A4A2E074-C10D-4C57-AB72-B631E4D7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0B037EB3-1772-4BA8-A95A-E5DBDFEA32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26" name="Freeform: Shape 25">
                <a:extLst>
                  <a:ext uri="{FF2B5EF4-FFF2-40B4-BE49-F238E27FC236}">
                    <a16:creationId xmlns:a16="http://schemas.microsoft.com/office/drawing/2014/main" id="{A1F47AC1-63D0-47F3-9728-1A0A05434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7" name="Straight Connector 26">
                <a:extLst>
                  <a:ext uri="{FF2B5EF4-FFF2-40B4-BE49-F238E27FC236}">
                    <a16:creationId xmlns:a16="http://schemas.microsoft.com/office/drawing/2014/main" id="{803A57D6-0C36-4560-A08A-16768551EF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55" name="Rectangle 28">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10F31A-526B-40AD-B7BB-15B5731F7AD3}"/>
              </a:ext>
            </a:extLst>
          </p:cNvPr>
          <p:cNvSpPr>
            <a:spLocks noGrp="1"/>
          </p:cNvSpPr>
          <p:nvPr>
            <p:ph type="title"/>
          </p:nvPr>
        </p:nvSpPr>
        <p:spPr>
          <a:xfrm>
            <a:off x="1079510" y="531814"/>
            <a:ext cx="4457690" cy="1720850"/>
          </a:xfrm>
        </p:spPr>
        <p:txBody>
          <a:bodyPr vert="horz" lIns="0" tIns="0" rIns="0" bIns="0" rtlCol="0" anchor="ctr" anchorCtr="0">
            <a:normAutofit/>
          </a:bodyPr>
          <a:lstStyle/>
          <a:p>
            <a:pPr algn="ctr"/>
            <a:r>
              <a:rPr lang="en-US" dirty="0"/>
              <a:t>Decision Tree</a:t>
            </a:r>
            <a:endParaRPr lang="en-US"/>
          </a:p>
        </p:txBody>
      </p:sp>
      <p:cxnSp>
        <p:nvCxnSpPr>
          <p:cNvPr id="56" name="Straight Connector 30">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1392239"/>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Graphical user interface, diagram, application&#10;&#10;Description automatically generated">
            <a:extLst>
              <a:ext uri="{FF2B5EF4-FFF2-40B4-BE49-F238E27FC236}">
                <a16:creationId xmlns:a16="http://schemas.microsoft.com/office/drawing/2014/main" id="{E7E31376-EFE2-4B80-9FBA-9F97028CA7D9}"/>
              </a:ext>
            </a:extLst>
          </p:cNvPr>
          <p:cNvPicPr>
            <a:picLocks noChangeAspect="1"/>
          </p:cNvPicPr>
          <p:nvPr/>
        </p:nvPicPr>
        <p:blipFill>
          <a:blip r:embed="rId2"/>
          <a:stretch>
            <a:fillRect/>
          </a:stretch>
        </p:blipFill>
        <p:spPr>
          <a:xfrm>
            <a:off x="541339" y="2841328"/>
            <a:ext cx="5922724" cy="3473999"/>
          </a:xfrm>
          <a:prstGeom prst="rect">
            <a:avLst/>
          </a:prstGeom>
        </p:spPr>
      </p:pic>
      <p:pic>
        <p:nvPicPr>
          <p:cNvPr id="7" name="Content Placeholder 6" descr="Table&#10;&#10;Description automatically generated">
            <a:extLst>
              <a:ext uri="{FF2B5EF4-FFF2-40B4-BE49-F238E27FC236}">
                <a16:creationId xmlns:a16="http://schemas.microsoft.com/office/drawing/2014/main" id="{04528E8D-22D3-4BE9-BDCA-94962C575575}"/>
              </a:ext>
            </a:extLst>
          </p:cNvPr>
          <p:cNvPicPr>
            <a:picLocks noGrp="1" noChangeAspect="1"/>
          </p:cNvPicPr>
          <p:nvPr>
            <p:ph idx="1"/>
          </p:nvPr>
        </p:nvPicPr>
        <p:blipFill>
          <a:blip r:embed="rId3"/>
          <a:stretch>
            <a:fillRect/>
          </a:stretch>
        </p:blipFill>
        <p:spPr>
          <a:xfrm>
            <a:off x="6902675" y="2841329"/>
            <a:ext cx="4075074" cy="3474000"/>
          </a:xfrm>
          <a:prstGeom prst="rect">
            <a:avLst/>
          </a:prstGeom>
        </p:spPr>
      </p:pic>
    </p:spTree>
    <p:extLst>
      <p:ext uri="{BB962C8B-B14F-4D97-AF65-F5344CB8AC3E}">
        <p14:creationId xmlns:p14="http://schemas.microsoft.com/office/powerpoint/2010/main" val="3033353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27790-7DA0-4846-B46A-5D7058F3922D}"/>
              </a:ext>
            </a:extLst>
          </p:cNvPr>
          <p:cNvSpPr>
            <a:spLocks noGrp="1"/>
          </p:cNvSpPr>
          <p:nvPr>
            <p:ph type="title"/>
          </p:nvPr>
        </p:nvSpPr>
        <p:spPr/>
        <p:txBody>
          <a:bodyPr/>
          <a:lstStyle/>
          <a:p>
            <a:r>
              <a:rPr lang="en-US" dirty="0"/>
              <a:t>CONCLUSION</a:t>
            </a:r>
          </a:p>
        </p:txBody>
      </p:sp>
      <p:graphicFrame>
        <p:nvGraphicFramePr>
          <p:cNvPr id="4" name="Table 4">
            <a:extLst>
              <a:ext uri="{FF2B5EF4-FFF2-40B4-BE49-F238E27FC236}">
                <a16:creationId xmlns:a16="http://schemas.microsoft.com/office/drawing/2014/main" id="{3976BBA0-9CB7-4195-B5FA-EE9853C39D4E}"/>
              </a:ext>
            </a:extLst>
          </p:cNvPr>
          <p:cNvGraphicFramePr>
            <a:graphicFrameLocks noGrp="1"/>
          </p:cNvGraphicFramePr>
          <p:nvPr>
            <p:ph idx="1"/>
            <p:extLst>
              <p:ext uri="{D42A27DB-BD31-4B8C-83A1-F6EECF244321}">
                <p14:modId xmlns:p14="http://schemas.microsoft.com/office/powerpoint/2010/main" val="3595059463"/>
              </p:ext>
            </p:extLst>
          </p:nvPr>
        </p:nvGraphicFramePr>
        <p:xfrm>
          <a:off x="1079500" y="1790700"/>
          <a:ext cx="10026648" cy="1381760"/>
        </p:xfrm>
        <a:graphic>
          <a:graphicData uri="http://schemas.openxmlformats.org/drawingml/2006/table">
            <a:tbl>
              <a:tblPr firstRow="1" bandRow="1">
                <a:tableStyleId>{5C22544A-7EE6-4342-B048-85BDC9FD1C3A}</a:tableStyleId>
              </a:tblPr>
              <a:tblGrid>
                <a:gridCol w="2506662">
                  <a:extLst>
                    <a:ext uri="{9D8B030D-6E8A-4147-A177-3AD203B41FA5}">
                      <a16:colId xmlns:a16="http://schemas.microsoft.com/office/drawing/2014/main" val="1224935070"/>
                    </a:ext>
                  </a:extLst>
                </a:gridCol>
                <a:gridCol w="2506662">
                  <a:extLst>
                    <a:ext uri="{9D8B030D-6E8A-4147-A177-3AD203B41FA5}">
                      <a16:colId xmlns:a16="http://schemas.microsoft.com/office/drawing/2014/main" val="3178576370"/>
                    </a:ext>
                  </a:extLst>
                </a:gridCol>
                <a:gridCol w="2506662">
                  <a:extLst>
                    <a:ext uri="{9D8B030D-6E8A-4147-A177-3AD203B41FA5}">
                      <a16:colId xmlns:a16="http://schemas.microsoft.com/office/drawing/2014/main" val="2156289088"/>
                    </a:ext>
                  </a:extLst>
                </a:gridCol>
                <a:gridCol w="2506662">
                  <a:extLst>
                    <a:ext uri="{9D8B030D-6E8A-4147-A177-3AD203B41FA5}">
                      <a16:colId xmlns:a16="http://schemas.microsoft.com/office/drawing/2014/main" val="897673398"/>
                    </a:ext>
                  </a:extLst>
                </a:gridCol>
              </a:tblGrid>
              <a:tr h="370840">
                <a:tc>
                  <a:txBody>
                    <a:bodyPr/>
                    <a:lstStyle/>
                    <a:p>
                      <a:pPr algn="ctr"/>
                      <a:r>
                        <a:rPr lang="en-US" dirty="0"/>
                        <a:t>Model</a:t>
                      </a:r>
                    </a:p>
                  </a:txBody>
                  <a:tcPr/>
                </a:tc>
                <a:tc>
                  <a:txBody>
                    <a:bodyPr/>
                    <a:lstStyle/>
                    <a:p>
                      <a:pPr algn="ctr"/>
                      <a:r>
                        <a:rPr lang="en-US" dirty="0"/>
                        <a:t>AUC</a:t>
                      </a:r>
                    </a:p>
                  </a:txBody>
                  <a:tcPr/>
                </a:tc>
                <a:tc>
                  <a:txBody>
                    <a:bodyPr/>
                    <a:lstStyle/>
                    <a:p>
                      <a:pPr algn="ctr"/>
                      <a:r>
                        <a:rPr lang="en-US" dirty="0"/>
                        <a:t>Misclassification Rate</a:t>
                      </a:r>
                    </a:p>
                    <a:p>
                      <a:pPr algn="ctr"/>
                      <a:r>
                        <a:rPr lang="en-US" dirty="0"/>
                        <a:t>(Train Data)</a:t>
                      </a:r>
                    </a:p>
                  </a:txBody>
                  <a:tcPr/>
                </a:tc>
                <a:tc>
                  <a:txBody>
                    <a:bodyPr/>
                    <a:lstStyle/>
                    <a:p>
                      <a:pPr algn="ctr"/>
                      <a:r>
                        <a:rPr lang="en-US" dirty="0"/>
                        <a:t>Misclassification Rate</a:t>
                      </a:r>
                    </a:p>
                    <a:p>
                      <a:pPr algn="ctr"/>
                      <a:r>
                        <a:rPr lang="en-US" dirty="0"/>
                        <a:t>(Test Data)</a:t>
                      </a:r>
                    </a:p>
                  </a:txBody>
                  <a:tcPr/>
                </a:tc>
                <a:extLst>
                  <a:ext uri="{0D108BD9-81ED-4DB2-BD59-A6C34878D82A}">
                    <a16:rowId xmlns:a16="http://schemas.microsoft.com/office/drawing/2014/main" val="2862780805"/>
                  </a:ext>
                </a:extLst>
              </a:tr>
              <a:tr h="370840">
                <a:tc>
                  <a:txBody>
                    <a:bodyPr/>
                    <a:lstStyle/>
                    <a:p>
                      <a:pPr algn="ctr"/>
                      <a:r>
                        <a:rPr lang="en-US" dirty="0"/>
                        <a:t>Logistic Regression</a:t>
                      </a:r>
                    </a:p>
                  </a:txBody>
                  <a:tcPr/>
                </a:tc>
                <a:tc>
                  <a:txBody>
                    <a:bodyPr/>
                    <a:lstStyle/>
                    <a:p>
                      <a:pPr algn="ctr"/>
                      <a:r>
                        <a:rPr lang="en-US" dirty="0"/>
                        <a:t>0.998</a:t>
                      </a:r>
                    </a:p>
                  </a:txBody>
                  <a:tcPr/>
                </a:tc>
                <a:tc>
                  <a:txBody>
                    <a:bodyPr/>
                    <a:lstStyle/>
                    <a:p>
                      <a:pPr algn="ctr"/>
                      <a:r>
                        <a:rPr lang="en-US" dirty="0"/>
                        <a:t>0.16</a:t>
                      </a:r>
                    </a:p>
                  </a:txBody>
                  <a:tcPr/>
                </a:tc>
                <a:tc>
                  <a:txBody>
                    <a:bodyPr/>
                    <a:lstStyle/>
                    <a:p>
                      <a:pPr algn="ctr"/>
                      <a:r>
                        <a:rPr lang="en-US" dirty="0"/>
                        <a:t>0.0164</a:t>
                      </a:r>
                    </a:p>
                  </a:txBody>
                  <a:tcPr/>
                </a:tc>
                <a:extLst>
                  <a:ext uri="{0D108BD9-81ED-4DB2-BD59-A6C34878D82A}">
                    <a16:rowId xmlns:a16="http://schemas.microsoft.com/office/drawing/2014/main" val="4271376552"/>
                  </a:ext>
                </a:extLst>
              </a:tr>
              <a:tr h="370840">
                <a:tc>
                  <a:txBody>
                    <a:bodyPr/>
                    <a:lstStyle/>
                    <a:p>
                      <a:pPr algn="ctr"/>
                      <a:r>
                        <a:rPr lang="en-US" dirty="0"/>
                        <a:t>Classification Tree</a:t>
                      </a:r>
                    </a:p>
                  </a:txBody>
                  <a:tcPr/>
                </a:tc>
                <a:tc>
                  <a:txBody>
                    <a:bodyPr/>
                    <a:lstStyle/>
                    <a:p>
                      <a:pPr algn="ctr"/>
                      <a:r>
                        <a:rPr lang="en-US" dirty="0"/>
                        <a:t>0.9967</a:t>
                      </a:r>
                    </a:p>
                  </a:txBody>
                  <a:tcPr/>
                </a:tc>
                <a:tc>
                  <a:txBody>
                    <a:bodyPr/>
                    <a:lstStyle/>
                    <a:p>
                      <a:pPr algn="ctr"/>
                      <a:r>
                        <a:rPr lang="en-US" dirty="0"/>
                        <a:t>0.0071</a:t>
                      </a:r>
                    </a:p>
                  </a:txBody>
                  <a:tcPr/>
                </a:tc>
                <a:tc>
                  <a:txBody>
                    <a:bodyPr/>
                    <a:lstStyle/>
                    <a:p>
                      <a:pPr algn="ctr"/>
                      <a:r>
                        <a:rPr lang="en-US" dirty="0"/>
                        <a:t>0.0167</a:t>
                      </a:r>
                    </a:p>
                  </a:txBody>
                  <a:tcPr/>
                </a:tc>
                <a:extLst>
                  <a:ext uri="{0D108BD9-81ED-4DB2-BD59-A6C34878D82A}">
                    <a16:rowId xmlns:a16="http://schemas.microsoft.com/office/drawing/2014/main" val="3920842487"/>
                  </a:ext>
                </a:extLst>
              </a:tr>
            </a:tbl>
          </a:graphicData>
        </a:graphic>
      </p:graphicFrame>
      <p:sp>
        <p:nvSpPr>
          <p:cNvPr id="5" name="TextBox 4">
            <a:extLst>
              <a:ext uri="{FF2B5EF4-FFF2-40B4-BE49-F238E27FC236}">
                <a16:creationId xmlns:a16="http://schemas.microsoft.com/office/drawing/2014/main" id="{E70EC1E3-F469-4AFC-8FA2-EB8E39090A41}"/>
              </a:ext>
            </a:extLst>
          </p:cNvPr>
          <p:cNvSpPr txBox="1"/>
          <p:nvPr/>
        </p:nvSpPr>
        <p:spPr>
          <a:xfrm>
            <a:off x="367554" y="3429000"/>
            <a:ext cx="11636188" cy="2831544"/>
          </a:xfrm>
          <a:prstGeom prst="rect">
            <a:avLst/>
          </a:prstGeom>
          <a:noFill/>
        </p:spPr>
        <p:txBody>
          <a:bodyPr wrap="square" rtlCol="0">
            <a:spAutoFit/>
          </a:bodyPr>
          <a:lstStyle/>
          <a:p>
            <a:pPr marL="0" marR="0" algn="just">
              <a:spcBef>
                <a:spcPts val="0"/>
              </a:spcBef>
              <a:spcAft>
                <a:spcPts val="0"/>
              </a:spcAft>
            </a:pPr>
            <a:r>
              <a:rPr lang="en-US" sz="2000" dirty="0">
                <a:effectLst/>
                <a:latin typeface="Times New Roman" panose="02020603050405020304" pitchFamily="18" charset="0"/>
                <a:ea typeface="Calibri" panose="020F0502020204030204" pitchFamily="34" charset="0"/>
              </a:rPr>
              <a:t>After comparing the above parameters, we can say the best model is Classification Tree for the prediction of landing distance being within the risky category or not. As its accuracy and Misclassification rate both are optimal.</a:t>
            </a:r>
            <a:endParaRPr lang="en-US" sz="20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endParaRPr lang="en-US" sz="20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US" sz="2000" dirty="0">
                <a:effectLst/>
                <a:latin typeface="Times New Roman" panose="02020603050405020304" pitchFamily="18" charset="0"/>
                <a:ea typeface="Calibri" panose="020F0502020204030204" pitchFamily="34" charset="0"/>
              </a:rPr>
              <a:t>The Federal Aviation Administration can find this analysis valuable for designing the airports.</a:t>
            </a:r>
            <a:br>
              <a:rPr lang="en-US" sz="2000" dirty="0">
                <a:effectLst/>
                <a:latin typeface="Times New Roman" panose="02020603050405020304" pitchFamily="18" charset="0"/>
                <a:ea typeface="Calibri" panose="020F0502020204030204" pitchFamily="34" charset="0"/>
              </a:rPr>
            </a:br>
            <a:r>
              <a:rPr lang="en-US" sz="2000" dirty="0">
                <a:effectLst/>
                <a:latin typeface="Times New Roman" panose="02020603050405020304" pitchFamily="18" charset="0"/>
                <a:ea typeface="Calibri" panose="020F0502020204030204" pitchFamily="34" charset="0"/>
              </a:rPr>
              <a:t>There are some types of planes that need landing runway to be more than 6000 like cargo carriers etc., but for small local airports this prediction will assist the FAA architects to plan the airport. The similar type of analysis can also be done for other heavy planes.</a:t>
            </a:r>
            <a:endParaRPr lang="en-US" sz="20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4094640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C627EC6-61A4-4CA2-925A-D9C31421C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sky, scene, outdoor, way&#10;&#10;Description automatically generated">
            <a:extLst>
              <a:ext uri="{FF2B5EF4-FFF2-40B4-BE49-F238E27FC236}">
                <a16:creationId xmlns:a16="http://schemas.microsoft.com/office/drawing/2014/main" id="{9955EF0D-5D58-43F6-8D09-D22B2A74971A}"/>
              </a:ext>
            </a:extLst>
          </p:cNvPr>
          <p:cNvPicPr>
            <a:picLocks noChangeAspect="1"/>
          </p:cNvPicPr>
          <p:nvPr/>
        </p:nvPicPr>
        <p:blipFill rotWithShape="1">
          <a:blip r:embed="rId2">
            <a:extLst>
              <a:ext uri="{28A0092B-C50C-407E-A947-70E740481C1C}">
                <a14:useLocalDpi xmlns:a14="http://schemas.microsoft.com/office/drawing/2010/main" val="0"/>
              </a:ext>
            </a:extLst>
          </a:blip>
          <a:srcRect b="15730"/>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4" name="TextBox 3">
            <a:extLst>
              <a:ext uri="{FF2B5EF4-FFF2-40B4-BE49-F238E27FC236}">
                <a16:creationId xmlns:a16="http://schemas.microsoft.com/office/drawing/2014/main" id="{794A6101-F474-41B6-8FBA-3261982AC66B}"/>
              </a:ext>
            </a:extLst>
          </p:cNvPr>
          <p:cNvSpPr txBox="1"/>
          <p:nvPr/>
        </p:nvSpPr>
        <p:spPr>
          <a:xfrm>
            <a:off x="4441371" y="1828799"/>
            <a:ext cx="3461657" cy="707886"/>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2068208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8">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68C9CB-3E88-481C-8029-A3013DDCF165}"/>
              </a:ext>
            </a:extLst>
          </p:cNvPr>
          <p:cNvSpPr>
            <a:spLocks noGrp="1"/>
          </p:cNvSpPr>
          <p:nvPr>
            <p:ph type="title"/>
          </p:nvPr>
        </p:nvSpPr>
        <p:spPr>
          <a:xfrm>
            <a:off x="1080000" y="540000"/>
            <a:ext cx="3345950" cy="2303213"/>
          </a:xfrm>
        </p:spPr>
        <p:txBody>
          <a:bodyPr anchor="ctr">
            <a:normAutofit/>
          </a:bodyPr>
          <a:lstStyle/>
          <a:p>
            <a:pPr algn="ctr"/>
            <a:r>
              <a:rPr lang="en-US" dirty="0"/>
              <a:t>Goal of the Project</a:t>
            </a:r>
          </a:p>
        </p:txBody>
      </p:sp>
      <p:cxnSp>
        <p:nvCxnSpPr>
          <p:cNvPr id="33" name="Straight Connector 10">
            <a:extLst>
              <a:ext uri="{FF2B5EF4-FFF2-40B4-BE49-F238E27FC236}">
                <a16:creationId xmlns:a16="http://schemas.microsoft.com/office/drawing/2014/main" id="{3A513CAD-9784-4D35-BAF9-1F7DDD697B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714750" y="1691606"/>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7CA9794-F6ED-49D6-BE7E-8E827A52858F}"/>
              </a:ext>
            </a:extLst>
          </p:cNvPr>
          <p:cNvSpPr>
            <a:spLocks noGrp="1"/>
          </p:cNvSpPr>
          <p:nvPr>
            <p:ph idx="1"/>
          </p:nvPr>
        </p:nvSpPr>
        <p:spPr>
          <a:xfrm>
            <a:off x="5543552" y="540000"/>
            <a:ext cx="6107460" cy="2303213"/>
          </a:xfrm>
        </p:spPr>
        <p:txBody>
          <a:bodyPr anchor="ctr">
            <a:normAutofit/>
          </a:bodyPr>
          <a:lstStyle/>
          <a:p>
            <a:pPr marL="0" indent="0" algn="just">
              <a:buNone/>
            </a:pPr>
            <a:r>
              <a:rPr lang="en-US" dirty="0">
                <a:latin typeface="Times New Roman" panose="02020603050405020304" pitchFamily="18" charset="0"/>
              </a:rPr>
              <a:t>Analyze the factors impacting landing distance of commercial flight to reduce the risk of runway overruns </a:t>
            </a:r>
          </a:p>
        </p:txBody>
      </p:sp>
      <p:pic>
        <p:nvPicPr>
          <p:cNvPr id="34" name="Picture 4" descr="Planes on an airport">
            <a:extLst>
              <a:ext uri="{FF2B5EF4-FFF2-40B4-BE49-F238E27FC236}">
                <a16:creationId xmlns:a16="http://schemas.microsoft.com/office/drawing/2014/main" id="{44401396-1AF8-9014-009B-C32765714553}"/>
              </a:ext>
            </a:extLst>
          </p:cNvPr>
          <p:cNvPicPr>
            <a:picLocks noChangeAspect="1"/>
          </p:cNvPicPr>
          <p:nvPr/>
        </p:nvPicPr>
        <p:blipFill rotWithShape="1">
          <a:blip r:embed="rId2"/>
          <a:srcRect t="25846" b="33831"/>
          <a:stretch/>
        </p:blipFill>
        <p:spPr>
          <a:xfrm>
            <a:off x="20" y="3429000"/>
            <a:ext cx="12191977" cy="3429000"/>
          </a:xfrm>
          <a:prstGeom prst="rect">
            <a:avLst/>
          </a:prstGeom>
        </p:spPr>
      </p:pic>
    </p:spTree>
    <p:extLst>
      <p:ext uri="{BB962C8B-B14F-4D97-AF65-F5344CB8AC3E}">
        <p14:creationId xmlns:p14="http://schemas.microsoft.com/office/powerpoint/2010/main" val="14131072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8">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CDABAE-A8AE-4173-A812-5B92F2DF6DAD}"/>
              </a:ext>
            </a:extLst>
          </p:cNvPr>
          <p:cNvSpPr>
            <a:spLocks noGrp="1"/>
          </p:cNvSpPr>
          <p:nvPr>
            <p:ph type="title"/>
          </p:nvPr>
        </p:nvSpPr>
        <p:spPr>
          <a:xfrm>
            <a:off x="1080000" y="862151"/>
            <a:ext cx="6120000" cy="1009486"/>
          </a:xfrm>
        </p:spPr>
        <p:txBody>
          <a:bodyPr anchor="b">
            <a:normAutofit/>
          </a:bodyPr>
          <a:lstStyle/>
          <a:p>
            <a:pPr algn="ctr"/>
            <a:r>
              <a:rPr lang="en-US" dirty="0"/>
              <a:t>Data and Variables</a:t>
            </a:r>
          </a:p>
        </p:txBody>
      </p:sp>
      <p:cxnSp>
        <p:nvCxnSpPr>
          <p:cNvPr id="19" name="Straight Connector 10">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7000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2FDDE0-086D-4CF0-85D1-2160D4548D39}"/>
              </a:ext>
            </a:extLst>
          </p:cNvPr>
          <p:cNvSpPr>
            <a:spLocks noGrp="1"/>
          </p:cNvSpPr>
          <p:nvPr>
            <p:ph idx="1"/>
          </p:nvPr>
        </p:nvSpPr>
        <p:spPr>
          <a:xfrm>
            <a:off x="739341" y="2427381"/>
            <a:ext cx="7472330" cy="3928594"/>
          </a:xfrm>
        </p:spPr>
        <p:txBody>
          <a:bodyPr>
            <a:noAutofit/>
          </a:bodyPr>
          <a:lstStyle/>
          <a:p>
            <a:pPr>
              <a:lnSpc>
                <a:spcPct val="115000"/>
              </a:lnSpc>
            </a:pPr>
            <a:r>
              <a:rPr lang="en-US" sz="1800" dirty="0">
                <a:latin typeface="Times New Roman" panose="02020603050405020304" pitchFamily="18" charset="0"/>
              </a:rPr>
              <a:t>Landing data from 800 commercial flights.</a:t>
            </a:r>
          </a:p>
          <a:p>
            <a:pPr>
              <a:lnSpc>
                <a:spcPct val="115000"/>
              </a:lnSpc>
            </a:pPr>
            <a:r>
              <a:rPr lang="en-US" sz="1800" b="1" dirty="0">
                <a:latin typeface="Times New Roman" panose="02020603050405020304" pitchFamily="18" charset="0"/>
              </a:rPr>
              <a:t>Variable Dictionary:</a:t>
            </a:r>
            <a:br>
              <a:rPr lang="en-US" sz="1800" dirty="0"/>
            </a:br>
            <a:r>
              <a:rPr lang="en-US" sz="1800" dirty="0">
                <a:latin typeface="Times New Roman" panose="02020603050405020304" pitchFamily="18" charset="0"/>
              </a:rPr>
              <a:t>1. Aircraft: The make of an aircraft (Boeing or Airbus)</a:t>
            </a:r>
            <a:br>
              <a:rPr lang="en-US" sz="1800" dirty="0">
                <a:latin typeface="Times New Roman" panose="02020603050405020304" pitchFamily="18" charset="0"/>
              </a:rPr>
            </a:br>
            <a:r>
              <a:rPr lang="en-US" sz="1800" dirty="0">
                <a:latin typeface="Times New Roman" panose="02020603050405020304" pitchFamily="18" charset="0"/>
              </a:rPr>
              <a:t>2. Duration (in minutes&gt;40)</a:t>
            </a:r>
            <a:br>
              <a:rPr lang="en-US" sz="1800" dirty="0">
                <a:latin typeface="Times New Roman" panose="02020603050405020304" pitchFamily="18" charset="0"/>
              </a:rPr>
            </a:br>
            <a:r>
              <a:rPr lang="en-US" sz="1800" dirty="0">
                <a:latin typeface="Times New Roman" panose="02020603050405020304" pitchFamily="18" charset="0"/>
              </a:rPr>
              <a:t>3. The number of passengers in a flight</a:t>
            </a:r>
            <a:br>
              <a:rPr lang="en-US" sz="1800" dirty="0">
                <a:latin typeface="Times New Roman" panose="02020603050405020304" pitchFamily="18" charset="0"/>
              </a:rPr>
            </a:br>
            <a:r>
              <a:rPr lang="en-US" sz="1800" dirty="0">
                <a:latin typeface="Times New Roman" panose="02020603050405020304" pitchFamily="18" charset="0"/>
              </a:rPr>
              <a:t>4. Ground Speed (30mph-140mph)</a:t>
            </a:r>
            <a:br>
              <a:rPr lang="en-US" sz="1800" dirty="0">
                <a:latin typeface="Times New Roman" panose="02020603050405020304" pitchFamily="18" charset="0"/>
              </a:rPr>
            </a:br>
            <a:r>
              <a:rPr lang="en-US" sz="1800" dirty="0">
                <a:latin typeface="Times New Roman" panose="02020603050405020304" pitchFamily="18" charset="0"/>
              </a:rPr>
              <a:t>5. Air Speed (30mph-140mph)</a:t>
            </a:r>
            <a:br>
              <a:rPr lang="en-US" sz="1800" dirty="0">
                <a:latin typeface="Times New Roman" panose="02020603050405020304" pitchFamily="18" charset="0"/>
              </a:rPr>
            </a:br>
            <a:r>
              <a:rPr lang="en-US" sz="1800" dirty="0">
                <a:latin typeface="Times New Roman" panose="02020603050405020304" pitchFamily="18" charset="0"/>
              </a:rPr>
              <a:t>6. The height of an aircraft when it is passing over the threshold of the runway (in meters=&gt; 6meters)</a:t>
            </a:r>
            <a:br>
              <a:rPr lang="en-US" sz="1800" dirty="0">
                <a:latin typeface="Times New Roman" panose="02020603050405020304" pitchFamily="18" charset="0"/>
              </a:rPr>
            </a:br>
            <a:r>
              <a:rPr lang="en-US" sz="1800" dirty="0">
                <a:latin typeface="Times New Roman" panose="02020603050405020304" pitchFamily="18" charset="0"/>
              </a:rPr>
              <a:t>7. Pitch angle of an aircraft when it is passing over the threshold of the runway (in degrees)</a:t>
            </a:r>
            <a:br>
              <a:rPr lang="en-US" sz="1800" dirty="0">
                <a:latin typeface="Times New Roman" panose="02020603050405020304" pitchFamily="18" charset="0"/>
              </a:rPr>
            </a:br>
            <a:r>
              <a:rPr lang="en-US" sz="1800" dirty="0">
                <a:latin typeface="Times New Roman" panose="02020603050405020304" pitchFamily="18" charset="0"/>
              </a:rPr>
              <a:t>8. The landing distance of an aircraft which is typically </a:t>
            </a:r>
            <a:r>
              <a:rPr lang="en-US" sz="1800">
                <a:latin typeface="Times New Roman" panose="02020603050405020304" pitchFamily="18" charset="0"/>
              </a:rPr>
              <a:t>less than 6000ft.</a:t>
            </a:r>
            <a:endParaRPr lang="en-US" sz="1800" dirty="0">
              <a:latin typeface="Times New Roman" panose="02020603050405020304" pitchFamily="18" charset="0"/>
            </a:endParaRPr>
          </a:p>
        </p:txBody>
      </p:sp>
      <p:pic>
        <p:nvPicPr>
          <p:cNvPr id="20" name="Picture 4" descr="Back view of an aeroplane">
            <a:extLst>
              <a:ext uri="{FF2B5EF4-FFF2-40B4-BE49-F238E27FC236}">
                <a16:creationId xmlns:a16="http://schemas.microsoft.com/office/drawing/2014/main" id="{60B0855A-BFA8-2879-B022-EBB9C2660E5F}"/>
              </a:ext>
            </a:extLst>
          </p:cNvPr>
          <p:cNvPicPr>
            <a:picLocks noChangeAspect="1"/>
          </p:cNvPicPr>
          <p:nvPr/>
        </p:nvPicPr>
        <p:blipFill rotWithShape="1">
          <a:blip r:embed="rId2"/>
          <a:srcRect l="25235" r="37087" b="-1"/>
          <a:stretch/>
        </p:blipFill>
        <p:spPr>
          <a:xfrm>
            <a:off x="8321011" y="10"/>
            <a:ext cx="3870989" cy="6857990"/>
          </a:xfrm>
          <a:prstGeom prst="rect">
            <a:avLst/>
          </a:prstGeom>
        </p:spPr>
      </p:pic>
    </p:spTree>
    <p:extLst>
      <p:ext uri="{BB962C8B-B14F-4D97-AF65-F5344CB8AC3E}">
        <p14:creationId xmlns:p14="http://schemas.microsoft.com/office/powerpoint/2010/main" val="1429647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8">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AAEB14-92B4-4312-9F60-E1AC8F01A03A}"/>
              </a:ext>
            </a:extLst>
          </p:cNvPr>
          <p:cNvSpPr>
            <a:spLocks noGrp="1"/>
          </p:cNvSpPr>
          <p:nvPr>
            <p:ph type="title"/>
          </p:nvPr>
        </p:nvSpPr>
        <p:spPr>
          <a:xfrm>
            <a:off x="1078100" y="542671"/>
            <a:ext cx="10026650" cy="1124202"/>
          </a:xfrm>
        </p:spPr>
        <p:txBody>
          <a:bodyPr wrap="square" anchor="ctr">
            <a:normAutofit/>
          </a:bodyPr>
          <a:lstStyle/>
          <a:p>
            <a:pPr algn="ctr"/>
            <a:r>
              <a:rPr lang="en-US" dirty="0"/>
              <a:t>Technologies</a:t>
            </a:r>
          </a:p>
        </p:txBody>
      </p:sp>
      <p:sp useBgFill="1">
        <p:nvSpPr>
          <p:cNvPr id="19" name="Rectangle 10">
            <a:extLst>
              <a:ext uri="{FF2B5EF4-FFF2-40B4-BE49-F238E27FC236}">
                <a16:creationId xmlns:a16="http://schemas.microsoft.com/office/drawing/2014/main" id="{F883A8D1-ED1B-47A1-AA44-289C080EDD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52664"/>
            <a:ext cx="12192000" cy="4605336"/>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graphicFrame>
        <p:nvGraphicFramePr>
          <p:cNvPr id="20" name="Content Placeholder 2">
            <a:extLst>
              <a:ext uri="{FF2B5EF4-FFF2-40B4-BE49-F238E27FC236}">
                <a16:creationId xmlns:a16="http://schemas.microsoft.com/office/drawing/2014/main" id="{E0B75B13-4518-31BF-89D0-EECB02C5BA43}"/>
              </a:ext>
            </a:extLst>
          </p:cNvPr>
          <p:cNvGraphicFramePr>
            <a:graphicFrameLocks noGrp="1"/>
          </p:cNvGraphicFramePr>
          <p:nvPr>
            <p:ph idx="1"/>
            <p:extLst>
              <p:ext uri="{D42A27DB-BD31-4B8C-83A1-F6EECF244321}">
                <p14:modId xmlns:p14="http://schemas.microsoft.com/office/powerpoint/2010/main" val="1699877459"/>
              </p:ext>
            </p:extLst>
          </p:nvPr>
        </p:nvGraphicFramePr>
        <p:xfrm>
          <a:off x="541338" y="2843212"/>
          <a:ext cx="11109674" cy="34721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20493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53" name="Straight Connector 26">
            <a:extLst>
              <a:ext uri="{FF2B5EF4-FFF2-40B4-BE49-F238E27FC236}">
                <a16:creationId xmlns:a16="http://schemas.microsoft.com/office/drawing/2014/main" id="{701C0CAB-6A03-4C6A-9FAA-219847753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28">
            <a:extLst>
              <a:ext uri="{FF2B5EF4-FFF2-40B4-BE49-F238E27FC236}">
                <a16:creationId xmlns:a16="http://schemas.microsoft.com/office/drawing/2014/main" id="{F982E0B2-AA9C-441C-A08E-A9DF9CF12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55" name="Freeform: Shape 29">
              <a:extLst>
                <a:ext uri="{FF2B5EF4-FFF2-40B4-BE49-F238E27FC236}">
                  <a16:creationId xmlns:a16="http://schemas.microsoft.com/office/drawing/2014/main" id="{A4A2E074-C10D-4C57-AB72-B631E4D7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0B037EB3-1772-4BA8-A95A-E5DBDFEA32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56" name="Freeform: Shape 31">
                <a:extLst>
                  <a:ext uri="{FF2B5EF4-FFF2-40B4-BE49-F238E27FC236}">
                    <a16:creationId xmlns:a16="http://schemas.microsoft.com/office/drawing/2014/main" id="{A1F47AC1-63D0-47F3-9728-1A0A05434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3" name="Straight Connector 32">
                <a:extLst>
                  <a:ext uri="{FF2B5EF4-FFF2-40B4-BE49-F238E27FC236}">
                    <a16:creationId xmlns:a16="http://schemas.microsoft.com/office/drawing/2014/main" id="{803A57D6-0C36-4560-A08A-16768551EF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57" name="Rectangle 34">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FF80E9-31CF-4FE3-AEE6-377F4DBA704A}"/>
              </a:ext>
            </a:extLst>
          </p:cNvPr>
          <p:cNvSpPr>
            <a:spLocks noGrp="1"/>
          </p:cNvSpPr>
          <p:nvPr>
            <p:ph type="title"/>
          </p:nvPr>
        </p:nvSpPr>
        <p:spPr>
          <a:xfrm>
            <a:off x="1085851" y="1089025"/>
            <a:ext cx="4451349" cy="1532951"/>
          </a:xfrm>
        </p:spPr>
        <p:txBody>
          <a:bodyPr vert="horz" lIns="0" tIns="0" rIns="0" bIns="0" rtlCol="0" anchor="b" anchorCtr="0">
            <a:normAutofit/>
          </a:bodyPr>
          <a:lstStyle/>
          <a:p>
            <a:pPr algn="ctr"/>
            <a:r>
              <a:rPr lang="en-US"/>
              <a:t>R Libraries</a:t>
            </a:r>
          </a:p>
        </p:txBody>
      </p:sp>
      <p:grpSp>
        <p:nvGrpSpPr>
          <p:cNvPr id="58" name="Group 36">
            <a:extLst>
              <a:ext uri="{FF2B5EF4-FFF2-40B4-BE49-F238E27FC236}">
                <a16:creationId xmlns:a16="http://schemas.microsoft.com/office/drawing/2014/main" id="{49E013D9-9421-47E7-9080-30F6E544BE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00275" y="2840038"/>
            <a:ext cx="2216150" cy="1177924"/>
            <a:chOff x="4987925" y="2840038"/>
            <a:chExt cx="2216150" cy="1177924"/>
          </a:xfrm>
        </p:grpSpPr>
        <p:sp>
          <p:nvSpPr>
            <p:cNvPr id="59" name="Rectangle 37">
              <a:extLst>
                <a:ext uri="{FF2B5EF4-FFF2-40B4-BE49-F238E27FC236}">
                  <a16:creationId xmlns:a16="http://schemas.microsoft.com/office/drawing/2014/main" id="{9109F7CF-3139-48B9-AF7B-9BD2941A8D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38">
              <a:extLst>
                <a:ext uri="{FF2B5EF4-FFF2-40B4-BE49-F238E27FC236}">
                  <a16:creationId xmlns:a16="http://schemas.microsoft.com/office/drawing/2014/main" id="{15A838F8-C7B5-4988-81A9-B02E6C8F9B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50208"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39">
              <a:extLst>
                <a:ext uri="{FF2B5EF4-FFF2-40B4-BE49-F238E27FC236}">
                  <a16:creationId xmlns:a16="http://schemas.microsoft.com/office/drawing/2014/main" id="{85B86A1A-402F-4AE2-B5E6-B8A5FB16CD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469335"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44A0542D-9B1C-46B1-82B5-54470B697F1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614944" y="3117662"/>
              <a:ext cx="1009280" cy="464739"/>
              <a:chOff x="4432859" y="3200647"/>
              <a:chExt cx="1009280" cy="464739"/>
            </a:xfrm>
          </p:grpSpPr>
          <p:sp>
            <p:nvSpPr>
              <p:cNvPr id="62" name="Freeform: Shape 48">
                <a:extLst>
                  <a:ext uri="{FF2B5EF4-FFF2-40B4-BE49-F238E27FC236}">
                    <a16:creationId xmlns:a16="http://schemas.microsoft.com/office/drawing/2014/main" id="{F3AFD408-F48C-4C50-8D5E-5DD6271799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flipV="1">
                <a:off x="4977400"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3" name="Freeform: Shape 49">
                <a:extLst>
                  <a:ext uri="{FF2B5EF4-FFF2-40B4-BE49-F238E27FC236}">
                    <a16:creationId xmlns:a16="http://schemas.microsoft.com/office/drawing/2014/main" id="{9C45F007-BD45-43C0-8579-5601F9CA78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V="1">
                <a:off x="4432859"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42" name="Group 41">
              <a:extLst>
                <a:ext uri="{FF2B5EF4-FFF2-40B4-BE49-F238E27FC236}">
                  <a16:creationId xmlns:a16="http://schemas.microsoft.com/office/drawing/2014/main" id="{97131E1B-CE62-4AB1-A2D9-02E823C9B32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679979" y="2915338"/>
              <a:ext cx="1080000" cy="1080000"/>
              <a:chOff x="4497894" y="2998323"/>
              <a:chExt cx="1080000" cy="1080000"/>
            </a:xfrm>
          </p:grpSpPr>
          <p:grpSp>
            <p:nvGrpSpPr>
              <p:cNvPr id="43" name="Group 42">
                <a:extLst>
                  <a:ext uri="{FF2B5EF4-FFF2-40B4-BE49-F238E27FC236}">
                    <a16:creationId xmlns:a16="http://schemas.microsoft.com/office/drawing/2014/main" id="{745E8D88-C0BB-4D1C-B240-D441BBA6F7A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3500000">
                <a:off x="4805524" y="2998323"/>
                <a:ext cx="464739" cy="1080000"/>
                <a:chOff x="4511184" y="2470620"/>
                <a:chExt cx="464739" cy="1080000"/>
              </a:xfrm>
            </p:grpSpPr>
            <p:sp>
              <p:nvSpPr>
                <p:cNvPr id="64" name="Freeform: Shape 46">
                  <a:extLst>
                    <a:ext uri="{FF2B5EF4-FFF2-40B4-BE49-F238E27FC236}">
                      <a16:creationId xmlns:a16="http://schemas.microsoft.com/office/drawing/2014/main" id="{AAB960BE-12F5-4ADA-AA9E-0EC5425641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48" name="Straight Connector 47">
                  <a:extLst>
                    <a:ext uri="{FF2B5EF4-FFF2-40B4-BE49-F238E27FC236}">
                      <a16:creationId xmlns:a16="http://schemas.microsoft.com/office/drawing/2014/main" id="{7E9BB9F7-7101-4BF3-9191-5893E4C582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D0710A9C-48A5-404F-9EC4-D486FCDFDAB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8100000" flipH="1">
                <a:off x="4542572" y="2998323"/>
                <a:ext cx="464739" cy="1080000"/>
                <a:chOff x="4511184" y="2470620"/>
                <a:chExt cx="464739" cy="1080000"/>
              </a:xfrm>
            </p:grpSpPr>
            <p:sp>
              <p:nvSpPr>
                <p:cNvPr id="65" name="Freeform: Shape 44">
                  <a:extLst>
                    <a:ext uri="{FF2B5EF4-FFF2-40B4-BE49-F238E27FC236}">
                      <a16:creationId xmlns:a16="http://schemas.microsoft.com/office/drawing/2014/main" id="{5111EC00-4B3D-478C-AD25-F35644013E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46" name="Straight Connector 45">
                  <a:extLst>
                    <a:ext uri="{FF2B5EF4-FFF2-40B4-BE49-F238E27FC236}">
                      <a16:creationId xmlns:a16="http://schemas.microsoft.com/office/drawing/2014/main" id="{350412DA-ED08-4AFA-AED3-DFB42655D4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66" name="Rectangle 51">
            <a:extLst>
              <a:ext uri="{FF2B5EF4-FFF2-40B4-BE49-F238E27FC236}">
                <a16:creationId xmlns:a16="http://schemas.microsoft.com/office/drawing/2014/main" id="{8036B80B-269D-4F02-9EF9-A6A4E917B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54794" y="0"/>
            <a:ext cx="5537206"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6" name="Content Placeholder 5" descr="Text&#10;&#10;Description automatically generated">
            <a:extLst>
              <a:ext uri="{FF2B5EF4-FFF2-40B4-BE49-F238E27FC236}">
                <a16:creationId xmlns:a16="http://schemas.microsoft.com/office/drawing/2014/main" id="{F34BDBEC-E056-4E88-A6B4-BC8E690026FB}"/>
              </a:ext>
            </a:extLst>
          </p:cNvPr>
          <p:cNvPicPr>
            <a:picLocks noGrp="1" noChangeAspect="1"/>
          </p:cNvPicPr>
          <p:nvPr>
            <p:ph idx="1"/>
          </p:nvPr>
        </p:nvPicPr>
        <p:blipFill>
          <a:blip r:embed="rId3"/>
          <a:stretch>
            <a:fillRect/>
          </a:stretch>
        </p:blipFill>
        <p:spPr>
          <a:xfrm>
            <a:off x="7860307" y="540032"/>
            <a:ext cx="3129261" cy="5778000"/>
          </a:xfrm>
          <a:prstGeom prst="rect">
            <a:avLst/>
          </a:prstGeom>
        </p:spPr>
      </p:pic>
    </p:spTree>
    <p:extLst>
      <p:ext uri="{BB962C8B-B14F-4D97-AF65-F5344CB8AC3E}">
        <p14:creationId xmlns:p14="http://schemas.microsoft.com/office/powerpoint/2010/main" val="1870468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A9B0642-7EF3-4011-B11E-226B6D67C98F}"/>
              </a:ext>
            </a:extLst>
          </p:cNvPr>
          <p:cNvPicPr>
            <a:picLocks noGrp="1" noChangeAspect="1"/>
          </p:cNvPicPr>
          <p:nvPr>
            <p:ph idx="1"/>
          </p:nvPr>
        </p:nvPicPr>
        <p:blipFill>
          <a:blip r:embed="rId2"/>
          <a:stretch>
            <a:fillRect/>
          </a:stretch>
        </p:blipFill>
        <p:spPr>
          <a:xfrm>
            <a:off x="5537200" y="1376193"/>
            <a:ext cx="5583238" cy="3972264"/>
          </a:xfrm>
        </p:spPr>
      </p:pic>
      <p:sp>
        <p:nvSpPr>
          <p:cNvPr id="4" name="Text Placeholder 3">
            <a:extLst>
              <a:ext uri="{FF2B5EF4-FFF2-40B4-BE49-F238E27FC236}">
                <a16:creationId xmlns:a16="http://schemas.microsoft.com/office/drawing/2014/main" id="{BF45A88E-8B90-4D11-AE88-3A41F7EB5438}"/>
              </a:ext>
            </a:extLst>
          </p:cNvPr>
          <p:cNvSpPr>
            <a:spLocks noGrp="1"/>
          </p:cNvSpPr>
          <p:nvPr>
            <p:ph type="body" sz="half" idx="2"/>
          </p:nvPr>
        </p:nvSpPr>
        <p:spPr>
          <a:xfrm>
            <a:off x="1079498" y="3023229"/>
            <a:ext cx="3905999" cy="2325228"/>
          </a:xfrm>
        </p:spPr>
        <p:txBody>
          <a:bodyPr/>
          <a:lstStyle/>
          <a:p>
            <a:r>
              <a:rPr lang="en-US" sz="1800" dirty="0">
                <a:solidFill>
                  <a:schemeClr val="tx1"/>
                </a:solidFill>
              </a:rPr>
              <a:t>The number of outliers is just 19 which is not too high thus we can remove them from the data set that we want to work on.</a:t>
            </a:r>
            <a:br>
              <a:rPr lang="en-US" sz="1800" dirty="0">
                <a:solidFill>
                  <a:schemeClr val="tx1"/>
                </a:solidFill>
              </a:rPr>
            </a:br>
            <a:r>
              <a:rPr lang="en-US" sz="1800" dirty="0">
                <a:solidFill>
                  <a:schemeClr val="tx1"/>
                </a:solidFill>
              </a:rPr>
              <a:t>A total of 781 observations remain after removing outliers.</a:t>
            </a:r>
          </a:p>
        </p:txBody>
      </p:sp>
      <p:sp>
        <p:nvSpPr>
          <p:cNvPr id="8" name="TextBox 7">
            <a:extLst>
              <a:ext uri="{FF2B5EF4-FFF2-40B4-BE49-F238E27FC236}">
                <a16:creationId xmlns:a16="http://schemas.microsoft.com/office/drawing/2014/main" id="{7493CCFB-C619-43C7-B5FF-5004098EE8EB}"/>
              </a:ext>
            </a:extLst>
          </p:cNvPr>
          <p:cNvSpPr txBox="1"/>
          <p:nvPr/>
        </p:nvSpPr>
        <p:spPr>
          <a:xfrm>
            <a:off x="959675" y="1376193"/>
            <a:ext cx="4145644" cy="1200329"/>
          </a:xfrm>
          <a:prstGeom prst="rect">
            <a:avLst/>
          </a:prstGeom>
          <a:noFill/>
        </p:spPr>
        <p:txBody>
          <a:bodyPr wrap="square" rtlCol="0">
            <a:spAutoFit/>
          </a:bodyPr>
          <a:lstStyle/>
          <a:p>
            <a:r>
              <a:rPr lang="en-US" dirty="0"/>
              <a:t>After cleaning the data, we got 800 rows and 8 columns which means that there were no duplicates in the dataset </a:t>
            </a:r>
          </a:p>
        </p:txBody>
      </p:sp>
    </p:spTree>
    <p:extLst>
      <p:ext uri="{BB962C8B-B14F-4D97-AF65-F5344CB8AC3E}">
        <p14:creationId xmlns:p14="http://schemas.microsoft.com/office/powerpoint/2010/main" val="1140361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0">
            <a:extLst>
              <a:ext uri="{FF2B5EF4-FFF2-40B4-BE49-F238E27FC236}">
                <a16:creationId xmlns:a16="http://schemas.microsoft.com/office/drawing/2014/main" id="{1AEB7F98-32EC-40D3-89EE-C84330231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481F2-CC6D-44C5-86DD-14785E2EC4D2}"/>
              </a:ext>
            </a:extLst>
          </p:cNvPr>
          <p:cNvSpPr>
            <a:spLocks noGrp="1"/>
          </p:cNvSpPr>
          <p:nvPr>
            <p:ph type="title"/>
          </p:nvPr>
        </p:nvSpPr>
        <p:spPr>
          <a:xfrm>
            <a:off x="540988" y="540033"/>
            <a:ext cx="3884962" cy="1331604"/>
          </a:xfrm>
        </p:spPr>
        <p:txBody>
          <a:bodyPr vert="horz" lIns="0" tIns="0" rIns="0" bIns="0" rtlCol="0" anchor="b" anchorCtr="0">
            <a:normAutofit/>
          </a:bodyPr>
          <a:lstStyle/>
          <a:p>
            <a:pPr algn="ctr"/>
            <a:r>
              <a:rPr lang="en-US" dirty="0"/>
              <a:t>Single factor regression analysis</a:t>
            </a:r>
          </a:p>
        </p:txBody>
      </p:sp>
      <p:cxnSp>
        <p:nvCxnSpPr>
          <p:cNvPr id="20" name="Straight Connector 12">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13469"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AF14165-231D-430C-9565-58F303A00207}"/>
              </a:ext>
            </a:extLst>
          </p:cNvPr>
          <p:cNvSpPr>
            <a:spLocks noGrp="1"/>
          </p:cNvSpPr>
          <p:nvPr>
            <p:ph type="body" sz="half" idx="2"/>
          </p:nvPr>
        </p:nvSpPr>
        <p:spPr>
          <a:xfrm>
            <a:off x="242047" y="2759076"/>
            <a:ext cx="4744290" cy="3558887"/>
          </a:xfrm>
        </p:spPr>
        <p:txBody>
          <a:bodyPr vert="horz" lIns="0" tIns="0" rIns="0" bIns="0" rtlCol="0" anchor="t" anchorCtr="0">
            <a:normAutofit/>
          </a:bodyPr>
          <a:lstStyle/>
          <a:p>
            <a:pPr>
              <a:lnSpc>
                <a:spcPct val="115000"/>
              </a:lnSpc>
            </a:pPr>
            <a:r>
              <a:rPr lang="en-US" sz="1800" dirty="0">
                <a:latin typeface="Times New Roman" panose="02020603050405020304" pitchFamily="18" charset="0"/>
              </a:rPr>
              <a:t>The variables which can be considered significant for our model analysis (p-value &lt; 0.05) are:</a:t>
            </a:r>
            <a:br>
              <a:rPr lang="en-US" sz="1800" dirty="0">
                <a:latin typeface="Times New Roman" panose="02020603050405020304" pitchFamily="18" charset="0"/>
              </a:rPr>
            </a:br>
            <a:r>
              <a:rPr lang="en-US" sz="1800" dirty="0">
                <a:latin typeface="Times New Roman" panose="02020603050405020304" pitchFamily="18" charset="0"/>
              </a:rPr>
              <a:t>• Speed_ground</a:t>
            </a:r>
            <a:br>
              <a:rPr lang="en-US" sz="1800" dirty="0">
                <a:latin typeface="Times New Roman" panose="02020603050405020304" pitchFamily="18" charset="0"/>
              </a:rPr>
            </a:br>
            <a:r>
              <a:rPr lang="en-US" sz="1800" dirty="0">
                <a:latin typeface="Times New Roman" panose="02020603050405020304" pitchFamily="18" charset="0"/>
              </a:rPr>
              <a:t>• Speed_air</a:t>
            </a:r>
            <a:br>
              <a:rPr lang="en-US" sz="1800" dirty="0">
                <a:latin typeface="Times New Roman" panose="02020603050405020304" pitchFamily="18" charset="0"/>
              </a:rPr>
            </a:br>
            <a:r>
              <a:rPr lang="en-US" sz="1800" dirty="0">
                <a:latin typeface="Times New Roman" panose="02020603050405020304" pitchFamily="18" charset="0"/>
              </a:rPr>
              <a:t>• Aircraft</a:t>
            </a:r>
          </a:p>
          <a:p>
            <a:pPr>
              <a:lnSpc>
                <a:spcPct val="115000"/>
              </a:lnSpc>
            </a:pPr>
            <a:r>
              <a:rPr lang="en-US" sz="1800" dirty="0">
                <a:latin typeface="Times New Roman" panose="02020603050405020304" pitchFamily="18" charset="0"/>
              </a:rPr>
              <a:t>From the plots, we can observe the following:</a:t>
            </a:r>
            <a:br>
              <a:rPr lang="en-US" sz="1800" dirty="0">
                <a:latin typeface="Times New Roman" panose="02020603050405020304" pitchFamily="18" charset="0"/>
              </a:rPr>
            </a:br>
            <a:r>
              <a:rPr lang="en-US" sz="1800" dirty="0">
                <a:latin typeface="Times New Roman" panose="02020603050405020304" pitchFamily="18" charset="0"/>
              </a:rPr>
              <a:t>• There is a change of risky landing with increase in speed ground.</a:t>
            </a:r>
            <a:br>
              <a:rPr lang="en-US" sz="1800" dirty="0">
                <a:latin typeface="Times New Roman" panose="02020603050405020304" pitchFamily="18" charset="0"/>
              </a:rPr>
            </a:br>
            <a:r>
              <a:rPr lang="en-US" sz="1800" dirty="0">
                <a:latin typeface="Times New Roman" panose="02020603050405020304" pitchFamily="18" charset="0"/>
              </a:rPr>
              <a:t>• We also observe the same change with speed air.</a:t>
            </a:r>
            <a:br>
              <a:rPr lang="en-US" sz="1400" dirty="0"/>
            </a:br>
            <a:endParaRPr lang="en-US" sz="1400" dirty="0"/>
          </a:p>
        </p:txBody>
      </p:sp>
      <p:sp>
        <p:nvSpPr>
          <p:cNvPr id="21" name="Rectangle 14">
            <a:extLst>
              <a:ext uri="{FF2B5EF4-FFF2-40B4-BE49-F238E27FC236}">
                <a16:creationId xmlns:a16="http://schemas.microsoft.com/office/drawing/2014/main" id="{DAD9000E-708C-464D-A86F-4ABE391B6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6337" y="0"/>
            <a:ext cx="7205663"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6" name="Content Placeholder 5" descr="Chart, histogram&#10;&#10;Description automatically generated">
            <a:extLst>
              <a:ext uri="{FF2B5EF4-FFF2-40B4-BE49-F238E27FC236}">
                <a16:creationId xmlns:a16="http://schemas.microsoft.com/office/drawing/2014/main" id="{EFC5C629-CF3B-4F07-A8C4-0997564671FA}"/>
              </a:ext>
            </a:extLst>
          </p:cNvPr>
          <p:cNvPicPr>
            <a:picLocks noGrp="1" noChangeAspect="1"/>
          </p:cNvPicPr>
          <p:nvPr>
            <p:ph idx="1"/>
          </p:nvPr>
        </p:nvPicPr>
        <p:blipFill>
          <a:blip r:embed="rId3"/>
          <a:stretch>
            <a:fillRect/>
          </a:stretch>
        </p:blipFill>
        <p:spPr>
          <a:xfrm>
            <a:off x="5537200" y="1326050"/>
            <a:ext cx="6113812" cy="4203245"/>
          </a:xfrm>
          <a:prstGeom prst="rect">
            <a:avLst/>
          </a:prstGeom>
        </p:spPr>
      </p:pic>
    </p:spTree>
    <p:extLst>
      <p:ext uri="{BB962C8B-B14F-4D97-AF65-F5344CB8AC3E}">
        <p14:creationId xmlns:p14="http://schemas.microsoft.com/office/powerpoint/2010/main" val="853687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0AEC8-6E41-4BE4-B0A7-4C291D44034B}"/>
              </a:ext>
            </a:extLst>
          </p:cNvPr>
          <p:cNvSpPr>
            <a:spLocks noGrp="1"/>
          </p:cNvSpPr>
          <p:nvPr>
            <p:ph type="title"/>
          </p:nvPr>
        </p:nvSpPr>
        <p:spPr>
          <a:xfrm>
            <a:off x="3308350" y="1011237"/>
            <a:ext cx="5575300" cy="860400"/>
          </a:xfrm>
        </p:spPr>
        <p:txBody>
          <a:bodyPr anchor="b">
            <a:normAutofit/>
          </a:bodyPr>
          <a:lstStyle/>
          <a:p>
            <a:pPr algn="ctr"/>
            <a:r>
              <a:rPr lang="en-US" dirty="0"/>
              <a:t>Final Full Model for Risky Landing</a:t>
            </a:r>
          </a:p>
        </p:txBody>
      </p:sp>
      <p:cxnSp>
        <p:nvCxnSpPr>
          <p:cNvPr id="8" name="Straight Connector 7">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A9D089A-B5A0-474B-9B46-7C45E773262F}"/>
              </a:ext>
            </a:extLst>
          </p:cNvPr>
          <p:cNvSpPr>
            <a:spLocks noGrp="1"/>
          </p:cNvSpPr>
          <p:nvPr>
            <p:ph idx="1"/>
          </p:nvPr>
        </p:nvSpPr>
        <p:spPr>
          <a:xfrm>
            <a:off x="331695" y="2759076"/>
            <a:ext cx="11483788" cy="3009899"/>
          </a:xfrm>
        </p:spPr>
        <p:txBody>
          <a:bodyPr>
            <a:normAutofit/>
          </a:bodyPr>
          <a:lstStyle/>
          <a:p>
            <a:pPr marL="0" indent="0" algn="ctr">
              <a:lnSpc>
                <a:spcPct val="115000"/>
              </a:lnSpc>
              <a:buNone/>
            </a:pPr>
            <a:r>
              <a:rPr lang="en-US" dirty="0">
                <a:latin typeface="Times New Roman" panose="02020603050405020304" pitchFamily="18" charset="0"/>
              </a:rPr>
              <a:t>• The model has the following characteristics: AIC: 30.91 BIC: 43.82</a:t>
            </a:r>
            <a:br>
              <a:rPr lang="en-US" dirty="0">
                <a:latin typeface="Times New Roman" panose="02020603050405020304" pitchFamily="18" charset="0"/>
              </a:rPr>
            </a:br>
            <a:r>
              <a:rPr lang="en-US" dirty="0">
                <a:latin typeface="Times New Roman" panose="02020603050405020304" pitchFamily="18" charset="0"/>
              </a:rPr>
              <a:t>• The risky landing can be expressed as a linear function of the above two parameters.</a:t>
            </a:r>
            <a:br>
              <a:rPr lang="en-US" dirty="0">
                <a:latin typeface="Times New Roman" panose="02020603050405020304" pitchFamily="18" charset="0"/>
              </a:rPr>
            </a:br>
            <a:r>
              <a:rPr lang="en-US" dirty="0">
                <a:latin typeface="Times New Roman" panose="02020603050405020304" pitchFamily="18" charset="0"/>
              </a:rPr>
              <a:t>• Keeping other factors constant, a unit increase in speed ground increases the odds of risky landing by 2.814.</a:t>
            </a:r>
            <a:br>
              <a:rPr lang="en-US" dirty="0">
                <a:latin typeface="Times New Roman" panose="02020603050405020304" pitchFamily="18" charset="0"/>
              </a:rPr>
            </a:br>
            <a:r>
              <a:rPr lang="en-US" dirty="0">
                <a:latin typeface="Times New Roman" panose="02020603050405020304" pitchFamily="18" charset="0"/>
              </a:rPr>
              <a:t>• Keeping other factors constant, a unit increase in pitch increases the odds of risky landing by 21.673.</a:t>
            </a:r>
          </a:p>
          <a:p>
            <a:pPr marL="0" indent="0" algn="ctr">
              <a:lnSpc>
                <a:spcPct val="115000"/>
              </a:lnSpc>
              <a:buNone/>
            </a:pPr>
            <a:r>
              <a:rPr lang="en-US" dirty="0">
                <a:latin typeface="Times New Roman" panose="02020603050405020304" pitchFamily="18" charset="0"/>
              </a:rPr>
              <a:t>Unlike the AIC, BIC penalizes the model more for its complexity meaning that more complex model will have a worse/larger score and will in turn be less likely to be selected</a:t>
            </a:r>
          </a:p>
        </p:txBody>
      </p:sp>
    </p:spTree>
    <p:extLst>
      <p:ext uri="{BB962C8B-B14F-4D97-AF65-F5344CB8AC3E}">
        <p14:creationId xmlns:p14="http://schemas.microsoft.com/office/powerpoint/2010/main" val="970717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9" name="Rectangle 32">
            <a:extLst>
              <a:ext uri="{FF2B5EF4-FFF2-40B4-BE49-F238E27FC236}">
                <a16:creationId xmlns:a16="http://schemas.microsoft.com/office/drawing/2014/main" id="{1AEB7F98-32EC-40D3-89EE-C84330231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0BBF8CD6-9811-4182-97E2-B64629F82E6B}"/>
              </a:ext>
            </a:extLst>
          </p:cNvPr>
          <p:cNvSpPr>
            <a:spLocks noGrp="1"/>
          </p:cNvSpPr>
          <p:nvPr>
            <p:ph type="title"/>
          </p:nvPr>
        </p:nvSpPr>
        <p:spPr>
          <a:xfrm>
            <a:off x="540988" y="540033"/>
            <a:ext cx="3884962" cy="1331604"/>
          </a:xfrm>
        </p:spPr>
        <p:txBody>
          <a:bodyPr anchor="b">
            <a:normAutofit/>
          </a:bodyPr>
          <a:lstStyle/>
          <a:p>
            <a:pPr algn="ctr"/>
            <a:r>
              <a:rPr lang="en-US"/>
              <a:t>ROC</a:t>
            </a:r>
            <a:r>
              <a:rPr lang="en-US">
                <a:effectLst/>
                <a:latin typeface="Calibri" panose="020F0502020204030204" pitchFamily="34" charset="0"/>
                <a:ea typeface="Calibri" panose="020F0502020204030204" pitchFamily="34" charset="0"/>
                <a:cs typeface="Times New Roman" panose="02020603050405020304" pitchFamily="18" charset="0"/>
              </a:rPr>
              <a:t> </a:t>
            </a:r>
            <a:r>
              <a:rPr lang="en-US"/>
              <a:t>Curve</a:t>
            </a:r>
            <a:br>
              <a:rPr lang="en-US">
                <a:effectLst/>
                <a:latin typeface="Times New Roman" panose="02020603050405020304" pitchFamily="18" charset="0"/>
                <a:ea typeface="Times New Roman" panose="02020603050405020304" pitchFamily="18" charset="0"/>
              </a:rPr>
            </a:br>
            <a:endParaRPr lang="en-US"/>
          </a:p>
        </p:txBody>
      </p:sp>
      <p:cxnSp>
        <p:nvCxnSpPr>
          <p:cNvPr id="40" name="Straight Connector 34">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13469"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Content Placeholder 11">
            <a:extLst>
              <a:ext uri="{FF2B5EF4-FFF2-40B4-BE49-F238E27FC236}">
                <a16:creationId xmlns:a16="http://schemas.microsoft.com/office/drawing/2014/main" id="{562CF7FE-E3AF-9B1F-27C1-5A19DBE70DC9}"/>
              </a:ext>
            </a:extLst>
          </p:cNvPr>
          <p:cNvSpPr>
            <a:spLocks noGrp="1"/>
          </p:cNvSpPr>
          <p:nvPr>
            <p:ph idx="1"/>
          </p:nvPr>
        </p:nvSpPr>
        <p:spPr>
          <a:xfrm>
            <a:off x="540988" y="2759076"/>
            <a:ext cx="3884962" cy="3009899"/>
          </a:xfrm>
        </p:spPr>
        <p:txBody>
          <a:bodyPr>
            <a:normAutofit/>
          </a:bodyPr>
          <a:lstStyle/>
          <a:p>
            <a:r>
              <a:rPr lang="en-US" b="1" dirty="0">
                <a:effectLst/>
                <a:latin typeface="Times New Roman" panose="02020603050405020304" pitchFamily="18" charset="0"/>
                <a:ea typeface="Calibri" panose="020F0502020204030204" pitchFamily="34" charset="0"/>
              </a:rPr>
              <a:t>Observation</a:t>
            </a:r>
            <a:br>
              <a:rPr lang="en-US" dirty="0">
                <a:effectLst/>
                <a:latin typeface="Times New Roman" panose="02020603050405020304" pitchFamily="18" charset="0"/>
                <a:ea typeface="Calibri" panose="020F0502020204030204" pitchFamily="34" charset="0"/>
              </a:rPr>
            </a:br>
            <a:r>
              <a:rPr lang="en-US" dirty="0">
                <a:effectLst/>
                <a:latin typeface="Times New Roman" panose="02020603050405020304" pitchFamily="18" charset="0"/>
                <a:ea typeface="Calibri" panose="020F0502020204030204" pitchFamily="34" charset="0"/>
              </a:rPr>
              <a:t>• Area under Curve value: </a:t>
            </a:r>
            <a:r>
              <a:rPr lang="en-US" b="1" dirty="0">
                <a:effectLst/>
                <a:latin typeface="Times New Roman" panose="02020603050405020304" pitchFamily="18" charset="0"/>
                <a:ea typeface="Calibri" panose="020F0502020204030204" pitchFamily="34" charset="0"/>
              </a:rPr>
              <a:t>0.998</a:t>
            </a:r>
            <a:endParaRPr lang="en-US" dirty="0">
              <a:effectLst/>
              <a:latin typeface="Times New Roman" panose="02020603050405020304" pitchFamily="18" charset="0"/>
              <a:ea typeface="Times New Roman" panose="02020603050405020304" pitchFamily="18" charset="0"/>
            </a:endParaRPr>
          </a:p>
        </p:txBody>
      </p:sp>
      <p:sp>
        <p:nvSpPr>
          <p:cNvPr id="41" name="Rectangle 36">
            <a:extLst>
              <a:ext uri="{FF2B5EF4-FFF2-40B4-BE49-F238E27FC236}">
                <a16:creationId xmlns:a16="http://schemas.microsoft.com/office/drawing/2014/main" id="{DAD9000E-708C-464D-A86F-4ABE391B6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6337" y="0"/>
            <a:ext cx="7205663"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8" name="Content Placeholder 7" descr="Chart&#10;&#10;Description automatically generated">
            <a:extLst>
              <a:ext uri="{FF2B5EF4-FFF2-40B4-BE49-F238E27FC236}">
                <a16:creationId xmlns:a16="http://schemas.microsoft.com/office/drawing/2014/main" id="{30881360-61E8-4C8D-844D-9E471FC6C493}"/>
              </a:ext>
            </a:extLst>
          </p:cNvPr>
          <p:cNvPicPr>
            <a:picLocks noChangeAspect="1"/>
          </p:cNvPicPr>
          <p:nvPr/>
        </p:nvPicPr>
        <p:blipFill>
          <a:blip r:embed="rId2"/>
          <a:stretch>
            <a:fillRect/>
          </a:stretch>
        </p:blipFill>
        <p:spPr>
          <a:xfrm>
            <a:off x="5537200" y="1050929"/>
            <a:ext cx="6113812" cy="4753486"/>
          </a:xfrm>
          <a:prstGeom prst="rect">
            <a:avLst/>
          </a:prstGeom>
        </p:spPr>
      </p:pic>
    </p:spTree>
    <p:extLst>
      <p:ext uri="{BB962C8B-B14F-4D97-AF65-F5344CB8AC3E}">
        <p14:creationId xmlns:p14="http://schemas.microsoft.com/office/powerpoint/2010/main" val="1189149549"/>
      </p:ext>
    </p:extLst>
  </p:cSld>
  <p:clrMapOvr>
    <a:masterClrMapping/>
  </p:clrMapOvr>
</p:sld>
</file>

<file path=ppt/theme/theme1.xml><?xml version="1.0" encoding="utf-8"?>
<a:theme xmlns:a="http://schemas.openxmlformats.org/drawingml/2006/main" name="LeafVTI">
  <a:themeElements>
    <a:clrScheme name="AnalogousFromDarkSeedLeftStep">
      <a:dk1>
        <a:srgbClr val="000000"/>
      </a:dk1>
      <a:lt1>
        <a:srgbClr val="FFFFFF"/>
      </a:lt1>
      <a:dk2>
        <a:srgbClr val="243441"/>
      </a:dk2>
      <a:lt2>
        <a:srgbClr val="E8E7E2"/>
      </a:lt2>
      <a:accent1>
        <a:srgbClr val="4859C8"/>
      </a:accent1>
      <a:accent2>
        <a:srgbClr val="367CB6"/>
      </a:accent2>
      <a:accent3>
        <a:srgbClr val="41B3B7"/>
      </a:accent3>
      <a:accent4>
        <a:srgbClr val="36B685"/>
      </a:accent4>
      <a:accent5>
        <a:srgbClr val="42B95A"/>
      </a:accent5>
      <a:accent6>
        <a:srgbClr val="52B636"/>
      </a:accent6>
      <a:hlink>
        <a:srgbClr val="319355"/>
      </a:hlink>
      <a:folHlink>
        <a:srgbClr val="7F7F7F"/>
      </a:folHlink>
    </a:clrScheme>
    <a:fontScheme name="Leaf">
      <a:majorFont>
        <a:latin typeface="Rockwell Nova Light"/>
        <a:ea typeface=""/>
        <a:cs typeface=""/>
      </a:majorFont>
      <a:minorFont>
        <a:latin typeface="Avenir Next LT Pro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afVTI" id="{AD13D32C-3873-4EF1-A28C-5D0E64FF0913}" vid="{0D2E0FD0-9C17-4337-BD21-33917FC300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516</TotalTime>
  <Words>620</Words>
  <Application>Microsoft Office PowerPoint</Application>
  <PresentationFormat>Widescreen</PresentationFormat>
  <Paragraphs>54</Paragraphs>
  <Slides>13</Slides>
  <Notes>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Avenir Next LT Pro Light</vt:lpstr>
      <vt:lpstr>Calibri</vt:lpstr>
      <vt:lpstr>Rockwell Nova Light</vt:lpstr>
      <vt:lpstr>Times New Roman</vt:lpstr>
      <vt:lpstr>Wingdings</vt:lpstr>
      <vt:lpstr>LeafVTI</vt:lpstr>
      <vt:lpstr>Flight Landing Analysis </vt:lpstr>
      <vt:lpstr>Goal of the Project</vt:lpstr>
      <vt:lpstr>Data and Variables</vt:lpstr>
      <vt:lpstr>Technologies</vt:lpstr>
      <vt:lpstr>R Libraries</vt:lpstr>
      <vt:lpstr>PowerPoint Presentation</vt:lpstr>
      <vt:lpstr>Single factor regression analysis</vt:lpstr>
      <vt:lpstr>Final Full Model for Risky Landing</vt:lpstr>
      <vt:lpstr>ROC Curve </vt:lpstr>
      <vt:lpstr>Confusion matrix and Misclassification rate</vt:lpstr>
      <vt:lpstr>Decision Tree</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Flight Landing Analysis </dc:title>
  <dc:creator>Amar K H</dc:creator>
  <cp:lastModifiedBy>Amar K H</cp:lastModifiedBy>
  <cp:revision>1</cp:revision>
  <dcterms:created xsi:type="dcterms:W3CDTF">2022-04-04T12:23:20Z</dcterms:created>
  <dcterms:modified xsi:type="dcterms:W3CDTF">2022-04-05T00:54:21Z</dcterms:modified>
</cp:coreProperties>
</file>